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88" r:id="rId7"/>
    <p:sldId id="258" r:id="rId8"/>
    <p:sldId id="285" r:id="rId9"/>
    <p:sldId id="287" r:id="rId10"/>
    <p:sldId id="295" r:id="rId11"/>
    <p:sldId id="290" r:id="rId12"/>
    <p:sldId id="259" r:id="rId13"/>
    <p:sldId id="276" r:id="rId14"/>
    <p:sldId id="298" r:id="rId15"/>
    <p:sldId id="299" r:id="rId16"/>
    <p:sldId id="268" r:id="rId17"/>
    <p:sldId id="291" r:id="rId18"/>
    <p:sldId id="293" r:id="rId19"/>
    <p:sldId id="292" r:id="rId20"/>
    <p:sldId id="297" r:id="rId21"/>
    <p:sldId id="284" r:id="rId22"/>
  </p:sldIdLst>
  <p:sldSz cx="18288000" cy="10287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987"/>
    <a:srgbClr val="B81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26D8-7B04-4C1C-B967-47851EC822B8}" v="410" dt="2024-12-04T16:59:03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88"/>
  </p:normalViewPr>
  <p:slideViewPr>
    <p:cSldViewPr snapToGrid="0">
      <p:cViewPr>
        <p:scale>
          <a:sx n="50" d="100"/>
          <a:sy n="50" d="100"/>
        </p:scale>
        <p:origin x="1099" y="-3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s Vitória Fosaluza" userId="234fac80f67bd5e9" providerId="LiveId" clId="{955526D8-7B04-4C1C-B967-47851EC822B8}"/>
    <pc:docChg chg="undo redo custSel addSld delSld modSld sldOrd">
      <pc:chgData name="Thais Vitória Fosaluza" userId="234fac80f67bd5e9" providerId="LiveId" clId="{955526D8-7B04-4C1C-B967-47851EC822B8}" dt="2024-12-04T16:59:03.305" v="3668"/>
      <pc:docMkLst>
        <pc:docMk/>
      </pc:docMkLst>
      <pc:sldChg chg="modSp mod">
        <pc:chgData name="Thais Vitória Fosaluza" userId="234fac80f67bd5e9" providerId="LiveId" clId="{955526D8-7B04-4C1C-B967-47851EC822B8}" dt="2024-12-04T00:55:59.286" v="1351" actId="1076"/>
        <pc:sldMkLst>
          <pc:docMk/>
          <pc:sldMk cId="0" sldId="256"/>
        </pc:sldMkLst>
        <pc:spChg chg="mod">
          <ac:chgData name="Thais Vitória Fosaluza" userId="234fac80f67bd5e9" providerId="LiveId" clId="{955526D8-7B04-4C1C-B967-47851EC822B8}" dt="2024-12-04T00:55:59.286" v="1351" actId="1076"/>
          <ac:spMkLst>
            <pc:docMk/>
            <pc:sldMk cId="0" sldId="256"/>
            <ac:spMk id="2" creationId="{00000000-0000-0000-0000-000000000000}"/>
          </ac:spMkLst>
        </pc:spChg>
        <pc:grpChg chg="mod">
          <ac:chgData name="Thais Vitória Fosaluza" userId="234fac80f67bd5e9" providerId="LiveId" clId="{955526D8-7B04-4C1C-B967-47851EC822B8}" dt="2024-12-04T00:55:54.751" v="1350" actId="1076"/>
          <ac:grpSpMkLst>
            <pc:docMk/>
            <pc:sldMk cId="0" sldId="256"/>
            <ac:grpSpMk id="3" creationId="{00000000-0000-0000-0000-000000000000}"/>
          </ac:grpSpMkLst>
        </pc:grpChg>
      </pc:sldChg>
      <pc:sldChg chg="delSp modSp mod">
        <pc:chgData name="Thais Vitória Fosaluza" userId="234fac80f67bd5e9" providerId="LiveId" clId="{955526D8-7B04-4C1C-B967-47851EC822B8}" dt="2024-12-04T00:56:44.150" v="1365" actId="1076"/>
        <pc:sldMkLst>
          <pc:docMk/>
          <pc:sldMk cId="0" sldId="257"/>
        </pc:sldMkLst>
        <pc:spChg chg="mod">
          <ac:chgData name="Thais Vitória Fosaluza" userId="234fac80f67bd5e9" providerId="LiveId" clId="{955526D8-7B04-4C1C-B967-47851EC822B8}" dt="2024-12-04T00:56:31.493" v="1357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Thais Vitória Fosaluza" userId="234fac80f67bd5e9" providerId="LiveId" clId="{955526D8-7B04-4C1C-B967-47851EC822B8}" dt="2024-12-04T00:56:28.482" v="1356" actId="478"/>
          <ac:spMkLst>
            <pc:docMk/>
            <pc:sldMk cId="0" sldId="257"/>
            <ac:spMk id="7" creationId="{00000000-0000-0000-0000-000000000000}"/>
          </ac:spMkLst>
        </pc:spChg>
        <pc:grpChg chg="mod">
          <ac:chgData name="Thais Vitória Fosaluza" userId="234fac80f67bd5e9" providerId="LiveId" clId="{955526D8-7B04-4C1C-B967-47851EC822B8}" dt="2024-12-04T00:56:44.150" v="1365" actId="1076"/>
          <ac:grpSpMkLst>
            <pc:docMk/>
            <pc:sldMk cId="0" sldId="257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6:09.877" v="1353" actId="1076"/>
          <ac:picMkLst>
            <pc:docMk/>
            <pc:sldMk cId="0" sldId="257"/>
            <ac:picMk id="12" creationId="{0BD76464-E198-F81F-04EC-368EA2114017}"/>
          </ac:picMkLst>
        </pc:picChg>
      </pc:sldChg>
      <pc:sldChg chg="addSp delSp modSp mod">
        <pc:chgData name="Thais Vitória Fosaluza" userId="234fac80f67bd5e9" providerId="LiveId" clId="{955526D8-7B04-4C1C-B967-47851EC822B8}" dt="2024-12-04T13:36:32.754" v="2683" actId="1076"/>
        <pc:sldMkLst>
          <pc:docMk/>
          <pc:sldMk cId="0" sldId="258"/>
        </pc:sldMkLst>
        <pc:spChg chg="mod">
          <ac:chgData name="Thais Vitória Fosaluza" userId="234fac80f67bd5e9" providerId="LiveId" clId="{955526D8-7B04-4C1C-B967-47851EC822B8}" dt="2024-12-03T19:36:21.337" v="33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9:22.919" v="1416"/>
          <ac:spMkLst>
            <pc:docMk/>
            <pc:sldMk cId="0" sldId="258"/>
            <ac:spMk id="20" creationId="{B004B397-D87F-2122-CFC1-366C12ECDE97}"/>
          </ac:spMkLst>
        </pc:spChg>
        <pc:grpChg chg="del mod">
          <ac:chgData name="Thais Vitória Fosaluza" userId="234fac80f67bd5e9" providerId="LiveId" clId="{955526D8-7B04-4C1C-B967-47851EC822B8}" dt="2024-12-04T00:59:22.434" v="1415" actId="478"/>
          <ac:grpSpMkLst>
            <pc:docMk/>
            <pc:sldMk cId="0" sldId="258"/>
            <ac:grpSpMk id="15" creationId="{4ECC0DED-C323-C5E9-74D6-65808932929A}"/>
          </ac:grpSpMkLst>
        </pc:grpChg>
        <pc:grpChg chg="add mod">
          <ac:chgData name="Thais Vitória Fosaluza" userId="234fac80f67bd5e9" providerId="LiveId" clId="{955526D8-7B04-4C1C-B967-47851EC822B8}" dt="2024-12-04T13:36:32.754" v="2683" actId="1076"/>
          <ac:grpSpMkLst>
            <pc:docMk/>
            <pc:sldMk cId="0" sldId="258"/>
            <ac:grpSpMk id="19" creationId="{D548C0C2-E4B7-C34A-9C10-8FAE3A10EBC9}"/>
          </ac:grpSpMkLst>
        </pc:grpChg>
      </pc:sldChg>
      <pc:sldChg chg="addSp delSp modSp mod">
        <pc:chgData name="Thais Vitória Fosaluza" userId="234fac80f67bd5e9" providerId="LiveId" clId="{955526D8-7B04-4C1C-B967-47851EC822B8}" dt="2024-12-04T16:52:27.877" v="3664" actId="1076"/>
        <pc:sldMkLst>
          <pc:docMk/>
          <pc:sldMk cId="0" sldId="259"/>
        </pc:sldMkLst>
        <pc:spChg chg="mod">
          <ac:chgData name="Thais Vitória Fosaluza" userId="234fac80f67bd5e9" providerId="LiveId" clId="{955526D8-7B04-4C1C-B967-47851EC822B8}" dt="2024-12-04T14:45:51.414" v="3261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3:34:37.590" v="2641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6:52:25.228" v="3663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4:46:07.977" v="3264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6:52:27.877" v="3664" actId="1076"/>
          <ac:spMkLst>
            <pc:docMk/>
            <pc:sldMk cId="0" sldId="259"/>
            <ac:spMk id="7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02:47:27.641" v="1617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13:33:33.317" v="2635" actId="478"/>
          <ac:spMkLst>
            <pc:docMk/>
            <pc:sldMk cId="0" sldId="259"/>
            <ac:spMk id="9" creationId="{00000000-0000-0000-0000-000000000000}"/>
          </ac:spMkLst>
        </pc:spChg>
        <pc:spChg chg="add del mod">
          <ac:chgData name="Thais Vitória Fosaluza" userId="234fac80f67bd5e9" providerId="LiveId" clId="{955526D8-7B04-4C1C-B967-47851EC822B8}" dt="2024-12-04T14:41:34.749" v="3138" actId="6549"/>
          <ac:spMkLst>
            <pc:docMk/>
            <pc:sldMk cId="0" sldId="259"/>
            <ac:spMk id="11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3:34:14.043" v="2638"/>
          <ac:spMkLst>
            <pc:docMk/>
            <pc:sldMk cId="0" sldId="259"/>
            <ac:spMk id="14" creationId="{8F8F56AB-82A7-5483-5049-33586FC27DFA}"/>
          </ac:spMkLst>
        </pc:spChg>
        <pc:spChg chg="add mod">
          <ac:chgData name="Thais Vitória Fosaluza" userId="234fac80f67bd5e9" providerId="LiveId" clId="{955526D8-7B04-4C1C-B967-47851EC822B8}" dt="2024-12-04T14:45:11.503" v="3256" actId="1076"/>
          <ac:spMkLst>
            <pc:docMk/>
            <pc:sldMk cId="0" sldId="259"/>
            <ac:spMk id="18" creationId="{2109236B-E670-5B8C-7EFA-2A8D5F830E2F}"/>
          </ac:spMkLst>
        </pc:spChg>
        <pc:spChg chg="add mod">
          <ac:chgData name="Thais Vitória Fosaluza" userId="234fac80f67bd5e9" providerId="LiveId" clId="{955526D8-7B04-4C1C-B967-47851EC822B8}" dt="2024-12-04T14:45:08.203" v="3255" actId="1076"/>
          <ac:spMkLst>
            <pc:docMk/>
            <pc:sldMk cId="0" sldId="259"/>
            <ac:spMk id="19" creationId="{4A3A9E9A-4BE8-1A78-5B98-EB3B48C58731}"/>
          </ac:spMkLst>
        </pc:spChg>
        <pc:spChg chg="add mod">
          <ac:chgData name="Thais Vitória Fosaluza" userId="234fac80f67bd5e9" providerId="LiveId" clId="{955526D8-7B04-4C1C-B967-47851EC822B8}" dt="2024-12-04T14:44:37.457" v="3243" actId="1076"/>
          <ac:spMkLst>
            <pc:docMk/>
            <pc:sldMk cId="0" sldId="259"/>
            <ac:spMk id="20" creationId="{B6D1C13E-504B-3DFC-195D-BD9FAE117190}"/>
          </ac:spMkLst>
        </pc:spChg>
        <pc:grpChg chg="add mod">
          <ac:chgData name="Thais Vitória Fosaluza" userId="234fac80f67bd5e9" providerId="LiveId" clId="{955526D8-7B04-4C1C-B967-47851EC822B8}" dt="2024-12-04T13:34:40.515" v="2642" actId="1076"/>
          <ac:grpSpMkLst>
            <pc:docMk/>
            <pc:sldMk cId="0" sldId="259"/>
            <ac:grpSpMk id="8" creationId="{E20D8DD5-96F5-F7D3-6085-38633B1DDD86}"/>
          </ac:grpSpMkLst>
        </pc:grpChg>
        <pc:grpChg chg="del">
          <ac:chgData name="Thais Vitória Fosaluza" userId="234fac80f67bd5e9" providerId="LiveId" clId="{955526D8-7B04-4C1C-B967-47851EC822B8}" dt="2024-12-04T13:33:27.783" v="2633" actId="478"/>
          <ac:grpSpMkLst>
            <pc:docMk/>
            <pc:sldMk cId="0" sldId="259"/>
            <ac:grpSpMk id="12" creationId="{3E027E40-8349-7A20-3849-3D13BB5A7AF3}"/>
          </ac:grpSpMkLst>
        </pc:grpChg>
        <pc:picChg chg="add del mod">
          <ac:chgData name="Thais Vitória Fosaluza" userId="234fac80f67bd5e9" providerId="LiveId" clId="{955526D8-7B04-4C1C-B967-47851EC822B8}" dt="2024-12-04T14:38:54.273" v="3117" actId="478"/>
          <ac:picMkLst>
            <pc:docMk/>
            <pc:sldMk cId="0" sldId="259"/>
            <ac:picMk id="15" creationId="{C89580FB-A88F-5CF0-416F-D791543D9551}"/>
          </ac:picMkLst>
        </pc:picChg>
        <pc:picChg chg="add mod">
          <ac:chgData name="Thais Vitória Fosaluza" userId="234fac80f67bd5e9" providerId="LiveId" clId="{955526D8-7B04-4C1C-B967-47851EC822B8}" dt="2024-12-04T16:52:20.265" v="3660" actId="1076"/>
          <ac:picMkLst>
            <pc:docMk/>
            <pc:sldMk cId="0" sldId="259"/>
            <ac:picMk id="17" creationId="{A34EA31B-FE7B-7E42-99B5-41B7EC9C9C8E}"/>
          </ac:picMkLst>
        </pc:picChg>
      </pc:sldChg>
      <pc:sldChg chg="del">
        <pc:chgData name="Thais Vitória Fosaluza" userId="234fac80f67bd5e9" providerId="LiveId" clId="{955526D8-7B04-4C1C-B967-47851EC822B8}" dt="2024-12-04T12:40:24.805" v="1642" actId="47"/>
        <pc:sldMkLst>
          <pc:docMk/>
          <pc:sldMk cId="0" sldId="260"/>
        </pc:sldMkLst>
      </pc:sldChg>
      <pc:sldChg chg="del">
        <pc:chgData name="Thais Vitória Fosaluza" userId="234fac80f67bd5e9" providerId="LiveId" clId="{955526D8-7B04-4C1C-B967-47851EC822B8}" dt="2024-12-04T12:40:26.653" v="1643" actId="47"/>
        <pc:sldMkLst>
          <pc:docMk/>
          <pc:sldMk cId="0" sldId="261"/>
        </pc:sldMkLst>
      </pc:sldChg>
      <pc:sldChg chg="del">
        <pc:chgData name="Thais Vitória Fosaluza" userId="234fac80f67bd5e9" providerId="LiveId" clId="{955526D8-7B04-4C1C-B967-47851EC822B8}" dt="2024-12-04T12:40:29.073" v="1644" actId="47"/>
        <pc:sldMkLst>
          <pc:docMk/>
          <pc:sldMk cId="0" sldId="262"/>
        </pc:sldMkLst>
      </pc:sldChg>
      <pc:sldChg chg="del">
        <pc:chgData name="Thais Vitória Fosaluza" userId="234fac80f67bd5e9" providerId="LiveId" clId="{955526D8-7B04-4C1C-B967-47851EC822B8}" dt="2024-12-04T12:40:32.370" v="1646" actId="47"/>
        <pc:sldMkLst>
          <pc:docMk/>
          <pc:sldMk cId="0" sldId="264"/>
        </pc:sldMkLst>
      </pc:sldChg>
      <pc:sldChg chg="del">
        <pc:chgData name="Thais Vitória Fosaluza" userId="234fac80f67bd5e9" providerId="LiveId" clId="{955526D8-7B04-4C1C-B967-47851EC822B8}" dt="2024-12-04T12:40:33.629" v="1647" actId="47"/>
        <pc:sldMkLst>
          <pc:docMk/>
          <pc:sldMk cId="0" sldId="265"/>
        </pc:sldMkLst>
      </pc:sldChg>
      <pc:sldChg chg="del">
        <pc:chgData name="Thais Vitória Fosaluza" userId="234fac80f67bd5e9" providerId="LiveId" clId="{955526D8-7B04-4C1C-B967-47851EC822B8}" dt="2024-12-04T12:40:34.845" v="1648" actId="47"/>
        <pc:sldMkLst>
          <pc:docMk/>
          <pc:sldMk cId="0" sldId="266"/>
        </pc:sldMkLst>
      </pc:sldChg>
      <pc:sldChg chg="del">
        <pc:chgData name="Thais Vitória Fosaluza" userId="234fac80f67bd5e9" providerId="LiveId" clId="{955526D8-7B04-4C1C-B967-47851EC822B8}" dt="2024-12-04T12:40:36.209" v="1649" actId="47"/>
        <pc:sldMkLst>
          <pc:docMk/>
          <pc:sldMk cId="0" sldId="267"/>
        </pc:sldMkLst>
      </pc:sldChg>
      <pc:sldChg chg="addSp delSp modSp mod">
        <pc:chgData name="Thais Vitória Fosaluza" userId="234fac80f67bd5e9" providerId="LiveId" clId="{955526D8-7B04-4C1C-B967-47851EC822B8}" dt="2024-12-04T13:35:18.238" v="2656" actId="1076"/>
        <pc:sldMkLst>
          <pc:docMk/>
          <pc:sldMk cId="0" sldId="268"/>
        </pc:sldMkLst>
        <pc:spChg chg="mod">
          <ac:chgData name="Thais Vitória Fosaluza" userId="234fac80f67bd5e9" providerId="LiveId" clId="{955526D8-7B04-4C1C-B967-47851EC822B8}" dt="2024-12-04T13:35:16.165" v="2655"/>
          <ac:spMkLst>
            <pc:docMk/>
            <pc:sldMk cId="0" sldId="268"/>
            <ac:spMk id="15" creationId="{0A981D98-D47B-E0E6-7FC8-26D4B4269366}"/>
          </ac:spMkLst>
        </pc:spChg>
        <pc:grpChg chg="del">
          <ac:chgData name="Thais Vitória Fosaluza" userId="234fac80f67bd5e9" providerId="LiveId" clId="{955526D8-7B04-4C1C-B967-47851EC822B8}" dt="2024-12-04T13:35:15.837" v="2654" actId="478"/>
          <ac:grpSpMkLst>
            <pc:docMk/>
            <pc:sldMk cId="0" sldId="268"/>
            <ac:grpSpMk id="12" creationId="{D4312A07-19B5-0A10-B3BC-3EFBC13E73CC}"/>
          </ac:grpSpMkLst>
        </pc:grpChg>
        <pc:grpChg chg="add mod">
          <ac:chgData name="Thais Vitória Fosaluza" userId="234fac80f67bd5e9" providerId="LiveId" clId="{955526D8-7B04-4C1C-B967-47851EC822B8}" dt="2024-12-04T13:35:18.238" v="2656" actId="1076"/>
          <ac:grpSpMkLst>
            <pc:docMk/>
            <pc:sldMk cId="0" sldId="268"/>
            <ac:grpSpMk id="14" creationId="{DE9F609F-D232-0D86-0B8A-42D7A267468C}"/>
          </ac:grpSpMkLst>
        </pc:grpChg>
      </pc:sldChg>
      <pc:sldChg chg="del">
        <pc:chgData name="Thais Vitória Fosaluza" userId="234fac80f67bd5e9" providerId="LiveId" clId="{955526D8-7B04-4C1C-B967-47851EC822B8}" dt="2024-12-03T19:43:15.584" v="133" actId="47"/>
        <pc:sldMkLst>
          <pc:docMk/>
          <pc:sldMk cId="0" sldId="269"/>
        </pc:sldMkLst>
      </pc:sldChg>
      <pc:sldChg chg="del">
        <pc:chgData name="Thais Vitória Fosaluza" userId="234fac80f67bd5e9" providerId="LiveId" clId="{955526D8-7B04-4C1C-B967-47851EC822B8}" dt="2024-12-03T19:43:43.758" v="134" actId="47"/>
        <pc:sldMkLst>
          <pc:docMk/>
          <pc:sldMk cId="0" sldId="270"/>
        </pc:sldMkLst>
      </pc:sldChg>
      <pc:sldChg chg="del">
        <pc:chgData name="Thais Vitória Fosaluza" userId="234fac80f67bd5e9" providerId="LiveId" clId="{955526D8-7B04-4C1C-B967-47851EC822B8}" dt="2024-12-03T19:43:45.203" v="135" actId="47"/>
        <pc:sldMkLst>
          <pc:docMk/>
          <pc:sldMk cId="0" sldId="271"/>
        </pc:sldMkLst>
      </pc:sldChg>
      <pc:sldChg chg="del">
        <pc:chgData name="Thais Vitória Fosaluza" userId="234fac80f67bd5e9" providerId="LiveId" clId="{955526D8-7B04-4C1C-B967-47851EC822B8}" dt="2024-12-03T19:44:10.893" v="136" actId="47"/>
        <pc:sldMkLst>
          <pc:docMk/>
          <pc:sldMk cId="0" sldId="272"/>
        </pc:sldMkLst>
      </pc:sldChg>
      <pc:sldChg chg="del">
        <pc:chgData name="Thais Vitória Fosaluza" userId="234fac80f67bd5e9" providerId="LiveId" clId="{955526D8-7B04-4C1C-B967-47851EC822B8}" dt="2024-12-03T19:44:12.658" v="137" actId="47"/>
        <pc:sldMkLst>
          <pc:docMk/>
          <pc:sldMk cId="0" sldId="273"/>
        </pc:sldMkLst>
      </pc:sldChg>
      <pc:sldChg chg="del">
        <pc:chgData name="Thais Vitória Fosaluza" userId="234fac80f67bd5e9" providerId="LiveId" clId="{955526D8-7B04-4C1C-B967-47851EC822B8}" dt="2024-12-03T19:44:15.682" v="138" actId="47"/>
        <pc:sldMkLst>
          <pc:docMk/>
          <pc:sldMk cId="0" sldId="274"/>
        </pc:sldMkLst>
      </pc:sldChg>
      <pc:sldChg chg="del">
        <pc:chgData name="Thais Vitória Fosaluza" userId="234fac80f67bd5e9" providerId="LiveId" clId="{955526D8-7B04-4C1C-B967-47851EC822B8}" dt="2024-12-03T19:44:16.937" v="139" actId="47"/>
        <pc:sldMkLst>
          <pc:docMk/>
          <pc:sldMk cId="0" sldId="275"/>
        </pc:sldMkLst>
      </pc:sldChg>
      <pc:sldChg chg="addSp delSp modSp mod ord">
        <pc:chgData name="Thais Vitória Fosaluza" userId="234fac80f67bd5e9" providerId="LiveId" clId="{955526D8-7B04-4C1C-B967-47851EC822B8}" dt="2024-12-04T15:10:45.711" v="3304" actId="1076"/>
        <pc:sldMkLst>
          <pc:docMk/>
          <pc:sldMk cId="0" sldId="276"/>
        </pc:sldMkLst>
        <pc:spChg chg="mod">
          <ac:chgData name="Thais Vitória Fosaluza" userId="234fac80f67bd5e9" providerId="LiveId" clId="{955526D8-7B04-4C1C-B967-47851EC822B8}" dt="2024-12-04T15:10:27.256" v="3299" actId="1076"/>
          <ac:spMkLst>
            <pc:docMk/>
            <pc:sldMk cId="0" sldId="276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10:29.477" v="3301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01:12.206" v="3272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10:35.930" v="3303" actId="1076"/>
          <ac:spMkLst>
            <pc:docMk/>
            <pc:sldMk cId="0" sldId="276"/>
            <ac:spMk id="7" creationId="{00000000-0000-0000-0000-000000000000}"/>
          </ac:spMkLst>
        </pc:spChg>
        <pc:spChg chg="del">
          <ac:chgData name="Thais Vitória Fosaluza" userId="234fac80f67bd5e9" providerId="LiveId" clId="{955526D8-7B04-4C1C-B967-47851EC822B8}" dt="2024-12-04T12:40:17.899" v="1640" actId="478"/>
          <ac:spMkLst>
            <pc:docMk/>
            <pc:sldMk cId="0" sldId="276"/>
            <ac:spMk id="8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01:23.853" v="3275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5:01:27.979" v="3276" actId="1076"/>
          <ac:spMkLst>
            <pc:docMk/>
            <pc:sldMk cId="0" sldId="276"/>
            <ac:spMk id="10" creationId="{CA26FDE4-B357-9E26-1E5B-AC7256DC6544}"/>
          </ac:spMkLst>
        </pc:spChg>
        <pc:spChg chg="mod">
          <ac:chgData name="Thais Vitória Fosaluza" userId="234fac80f67bd5e9" providerId="LiveId" clId="{955526D8-7B04-4C1C-B967-47851EC822B8}" dt="2024-12-04T13:34:52.002" v="2645"/>
          <ac:spMkLst>
            <pc:docMk/>
            <pc:sldMk cId="0" sldId="276"/>
            <ac:spMk id="12" creationId="{74A910E4-8A5B-87D6-3FF6-0BB7176C7B3D}"/>
          </ac:spMkLst>
        </pc:spChg>
        <pc:grpChg chg="del">
          <ac:chgData name="Thais Vitória Fosaluza" userId="234fac80f67bd5e9" providerId="LiveId" clId="{955526D8-7B04-4C1C-B967-47851EC822B8}" dt="2024-12-04T13:34:51.680" v="2644" actId="478"/>
          <ac:grpSpMkLst>
            <pc:docMk/>
            <pc:sldMk cId="0" sldId="276"/>
            <ac:grpSpMk id="4" creationId="{D7844E19-3C2F-147F-4A08-835BA8B58B76}"/>
          </ac:grpSpMkLst>
        </pc:grpChg>
        <pc:grpChg chg="add mod">
          <ac:chgData name="Thais Vitória Fosaluza" userId="234fac80f67bd5e9" providerId="LiveId" clId="{955526D8-7B04-4C1C-B967-47851EC822B8}" dt="2024-12-04T13:34:55.206" v="2646" actId="1076"/>
          <ac:grpSpMkLst>
            <pc:docMk/>
            <pc:sldMk cId="0" sldId="276"/>
            <ac:grpSpMk id="8" creationId="{9616E7A6-F2D0-2339-8156-BA9F84279011}"/>
          </ac:grpSpMkLst>
        </pc:grpChg>
        <pc:picChg chg="add del mod">
          <ac:chgData name="Thais Vitória Fosaluza" userId="234fac80f67bd5e9" providerId="LiveId" clId="{955526D8-7B04-4C1C-B967-47851EC822B8}" dt="2024-12-04T15:09:30.485" v="3281" actId="478"/>
          <ac:picMkLst>
            <pc:docMk/>
            <pc:sldMk cId="0" sldId="276"/>
            <ac:picMk id="14" creationId="{AC1836C1-75CE-619B-50B0-A2946CE9F04B}"/>
          </ac:picMkLst>
        </pc:picChg>
        <pc:picChg chg="add mod">
          <ac:chgData name="Thais Vitória Fosaluza" userId="234fac80f67bd5e9" providerId="LiveId" clId="{955526D8-7B04-4C1C-B967-47851EC822B8}" dt="2024-12-04T15:10:45.711" v="3304" actId="1076"/>
          <ac:picMkLst>
            <pc:docMk/>
            <pc:sldMk cId="0" sldId="276"/>
            <ac:picMk id="16" creationId="{CC059191-F91C-684F-7A07-6B5B17C1777D}"/>
          </ac:picMkLst>
        </pc:picChg>
      </pc:sldChg>
      <pc:sldChg chg="del">
        <pc:chgData name="Thais Vitória Fosaluza" userId="234fac80f67bd5e9" providerId="LiveId" clId="{955526D8-7B04-4C1C-B967-47851EC822B8}" dt="2024-12-03T19:42:22.545" v="127" actId="47"/>
        <pc:sldMkLst>
          <pc:docMk/>
          <pc:sldMk cId="0" sldId="277"/>
        </pc:sldMkLst>
      </pc:sldChg>
      <pc:sldChg chg="del">
        <pc:chgData name="Thais Vitória Fosaluza" userId="234fac80f67bd5e9" providerId="LiveId" clId="{955526D8-7B04-4C1C-B967-47851EC822B8}" dt="2024-12-03T19:42:23.814" v="128" actId="47"/>
        <pc:sldMkLst>
          <pc:docMk/>
          <pc:sldMk cId="0" sldId="278"/>
        </pc:sldMkLst>
      </pc:sldChg>
      <pc:sldChg chg="del">
        <pc:chgData name="Thais Vitória Fosaluza" userId="234fac80f67bd5e9" providerId="LiveId" clId="{955526D8-7B04-4C1C-B967-47851EC822B8}" dt="2024-12-03T19:42:25.232" v="129" actId="47"/>
        <pc:sldMkLst>
          <pc:docMk/>
          <pc:sldMk cId="0" sldId="279"/>
        </pc:sldMkLst>
      </pc:sldChg>
      <pc:sldChg chg="del">
        <pc:chgData name="Thais Vitória Fosaluza" userId="234fac80f67bd5e9" providerId="LiveId" clId="{955526D8-7B04-4C1C-B967-47851EC822B8}" dt="2024-12-03T19:42:26.677" v="130" actId="47"/>
        <pc:sldMkLst>
          <pc:docMk/>
          <pc:sldMk cId="0" sldId="280"/>
        </pc:sldMkLst>
      </pc:sldChg>
      <pc:sldChg chg="addSp delSp modSp del mod ord">
        <pc:chgData name="Thais Vitória Fosaluza" userId="234fac80f67bd5e9" providerId="LiveId" clId="{955526D8-7B04-4C1C-B967-47851EC822B8}" dt="2024-12-04T15:00:54.913" v="3265" actId="47"/>
        <pc:sldMkLst>
          <pc:docMk/>
          <pc:sldMk cId="0" sldId="281"/>
        </pc:sldMkLst>
        <pc:spChg chg="del">
          <ac:chgData name="Thais Vitória Fosaluza" userId="234fac80f67bd5e9" providerId="LiveId" clId="{955526D8-7B04-4C1C-B967-47851EC822B8}" dt="2024-12-04T12:40:20.496" v="1641" actId="478"/>
          <ac:spMkLst>
            <pc:docMk/>
            <pc:sldMk cId="0" sldId="281"/>
            <ac:spMk id="5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13:34:58.870" v="2648"/>
          <ac:spMkLst>
            <pc:docMk/>
            <pc:sldMk cId="0" sldId="281"/>
            <ac:spMk id="12" creationId="{E78AC72A-B60A-C8C1-2E54-0E4EA20109C2}"/>
          </ac:spMkLst>
        </pc:spChg>
        <pc:grpChg chg="del">
          <ac:chgData name="Thais Vitória Fosaluza" userId="234fac80f67bd5e9" providerId="LiveId" clId="{955526D8-7B04-4C1C-B967-47851EC822B8}" dt="2024-12-04T13:34:58.501" v="2647" actId="478"/>
          <ac:grpSpMkLst>
            <pc:docMk/>
            <pc:sldMk cId="0" sldId="281"/>
            <ac:grpSpMk id="2" creationId="{19538DF2-00A4-883F-02A2-11526DF73EBA}"/>
          </ac:grpSpMkLst>
        </pc:grpChg>
        <pc:grpChg chg="add mod">
          <ac:chgData name="Thais Vitória Fosaluza" userId="234fac80f67bd5e9" providerId="LiveId" clId="{955526D8-7B04-4C1C-B967-47851EC822B8}" dt="2024-12-04T13:35:01.048" v="2649" actId="1076"/>
          <ac:grpSpMkLst>
            <pc:docMk/>
            <pc:sldMk cId="0" sldId="281"/>
            <ac:grpSpMk id="5" creationId="{FB88DFDB-A0A6-C1E3-F568-D88C62C2FEC5}"/>
          </ac:grpSpMkLst>
        </pc:grpChg>
      </pc:sldChg>
      <pc:sldChg chg="del">
        <pc:chgData name="Thais Vitória Fosaluza" userId="234fac80f67bd5e9" providerId="LiveId" clId="{955526D8-7B04-4C1C-B967-47851EC822B8}" dt="2024-12-03T19:44:20.927" v="140" actId="47"/>
        <pc:sldMkLst>
          <pc:docMk/>
          <pc:sldMk cId="0" sldId="282"/>
        </pc:sldMkLst>
      </pc:sldChg>
      <pc:sldChg chg="modSp del mod">
        <pc:chgData name="Thais Vitória Fosaluza" userId="234fac80f67bd5e9" providerId="LiveId" clId="{955526D8-7B04-4C1C-B967-47851EC822B8}" dt="2024-12-03T20:20:16.454" v="346" actId="47"/>
        <pc:sldMkLst>
          <pc:docMk/>
          <pc:sldMk cId="0" sldId="283"/>
        </pc:sldMkLst>
        <pc:spChg chg="mod">
          <ac:chgData name="Thais Vitória Fosaluza" userId="234fac80f67bd5e9" providerId="LiveId" clId="{955526D8-7B04-4C1C-B967-47851EC822B8}" dt="2024-12-03T20:20:12.767" v="345" actId="20577"/>
          <ac:spMkLst>
            <pc:docMk/>
            <pc:sldMk cId="0" sldId="283"/>
            <ac:spMk id="9" creationId="{00000000-0000-0000-0000-000000000000}"/>
          </ac:spMkLst>
        </pc:spChg>
      </pc:sldChg>
      <pc:sldChg chg="addSp delSp modSp mod">
        <pc:chgData name="Thais Vitória Fosaluza" userId="234fac80f67bd5e9" providerId="LiveId" clId="{955526D8-7B04-4C1C-B967-47851EC822B8}" dt="2024-12-04T13:35:57.012" v="2678" actId="1076"/>
        <pc:sldMkLst>
          <pc:docMk/>
          <pc:sldMk cId="0" sldId="284"/>
        </pc:sldMkLst>
        <pc:spChg chg="mod">
          <ac:chgData name="Thais Vitória Fosaluza" userId="234fac80f67bd5e9" providerId="LiveId" clId="{955526D8-7B04-4C1C-B967-47851EC822B8}" dt="2024-12-04T13:35:45.234" v="2670"/>
          <ac:spMkLst>
            <pc:docMk/>
            <pc:sldMk cId="0" sldId="284"/>
            <ac:spMk id="10" creationId="{5DB649D9-E9EE-F36B-911B-1B1F1D308FCB}"/>
          </ac:spMkLst>
        </pc:spChg>
        <pc:spChg chg="mod">
          <ac:chgData name="Thais Vitória Fosaluza" userId="234fac80f67bd5e9" providerId="LiveId" clId="{955526D8-7B04-4C1C-B967-47851EC822B8}" dt="2024-12-04T13:35:57.012" v="2678" actId="1076"/>
          <ac:spMkLst>
            <pc:docMk/>
            <pc:sldMk cId="0" sldId="284"/>
            <ac:spMk id="12" creationId="{DDE21BB7-4351-73BE-DB7C-58E54DC205C1}"/>
          </ac:spMkLst>
        </pc:spChg>
        <pc:grpChg chg="del">
          <ac:chgData name="Thais Vitória Fosaluza" userId="234fac80f67bd5e9" providerId="LiveId" clId="{955526D8-7B04-4C1C-B967-47851EC822B8}" dt="2024-12-04T13:35:44.888" v="2669" actId="478"/>
          <ac:grpSpMkLst>
            <pc:docMk/>
            <pc:sldMk cId="0" sldId="284"/>
            <ac:grpSpMk id="7" creationId="{FD7CF213-4E73-8413-A80D-2FEEBBBBFDED}"/>
          </ac:grpSpMkLst>
        </pc:grpChg>
        <pc:grpChg chg="add mod">
          <ac:chgData name="Thais Vitória Fosaluza" userId="234fac80f67bd5e9" providerId="LiveId" clId="{955526D8-7B04-4C1C-B967-47851EC822B8}" dt="2024-12-04T13:35:56.543" v="2677" actId="1076"/>
          <ac:grpSpMkLst>
            <pc:docMk/>
            <pc:sldMk cId="0" sldId="284"/>
            <ac:grpSpMk id="9" creationId="{8603597B-2190-119C-B3D6-25AD08B806E4}"/>
          </ac:grpSpMkLst>
        </pc:grpChg>
      </pc:sldChg>
      <pc:sldChg chg="addSp delSp modSp mod">
        <pc:chgData name="Thais Vitória Fosaluza" userId="234fac80f67bd5e9" providerId="LiveId" clId="{955526D8-7B04-4C1C-B967-47851EC822B8}" dt="2024-12-04T13:36:24.063" v="2681" actId="1076"/>
        <pc:sldMkLst>
          <pc:docMk/>
          <pc:sldMk cId="822460143" sldId="285"/>
        </pc:sldMkLst>
        <pc:spChg chg="mod">
          <ac:chgData name="Thais Vitória Fosaluza" userId="234fac80f67bd5e9" providerId="LiveId" clId="{955526D8-7B04-4C1C-B967-47851EC822B8}" dt="2024-12-04T00:59:26.263" v="1418"/>
          <ac:spMkLst>
            <pc:docMk/>
            <pc:sldMk cId="822460143" sldId="285"/>
            <ac:spMk id="9" creationId="{46CBD2B2-4D62-2AD9-A8E7-7B044A7B6791}"/>
          </ac:spMkLst>
        </pc:spChg>
        <pc:grpChg chg="del mod">
          <ac:chgData name="Thais Vitória Fosaluza" userId="234fac80f67bd5e9" providerId="LiveId" clId="{955526D8-7B04-4C1C-B967-47851EC822B8}" dt="2024-12-04T00:59:25.809" v="1417" actId="478"/>
          <ac:grpSpMkLst>
            <pc:docMk/>
            <pc:sldMk cId="822460143" sldId="285"/>
            <ac:grpSpMk id="6" creationId="{521B9E0F-D858-3F55-59F4-0BE009B7B897}"/>
          </ac:grpSpMkLst>
        </pc:grpChg>
        <pc:grpChg chg="add mod">
          <ac:chgData name="Thais Vitória Fosaluza" userId="234fac80f67bd5e9" providerId="LiveId" clId="{955526D8-7B04-4C1C-B967-47851EC822B8}" dt="2024-12-04T13:36:24.063" v="2681" actId="1076"/>
          <ac:grpSpMkLst>
            <pc:docMk/>
            <pc:sldMk cId="822460143" sldId="285"/>
            <ac:grpSpMk id="8" creationId="{ED41F4F5-0D03-434F-D451-48E9C762851E}"/>
          </ac:grpSpMkLst>
        </pc:grpChg>
      </pc:sldChg>
      <pc:sldChg chg="del">
        <pc:chgData name="Thais Vitória Fosaluza" userId="234fac80f67bd5e9" providerId="LiveId" clId="{955526D8-7B04-4C1C-B967-47851EC822B8}" dt="2024-12-04T12:40:30.545" v="1645" actId="47"/>
        <pc:sldMkLst>
          <pc:docMk/>
          <pc:sldMk cId="1882056075" sldId="286"/>
        </pc:sldMkLst>
      </pc:sldChg>
      <pc:sldChg chg="modSp mod">
        <pc:chgData name="Thais Vitória Fosaluza" userId="234fac80f67bd5e9" providerId="LiveId" clId="{955526D8-7B04-4C1C-B967-47851EC822B8}" dt="2024-12-04T13:36:12.038" v="2679" actId="1076"/>
        <pc:sldMkLst>
          <pc:docMk/>
          <pc:sldMk cId="138936720" sldId="287"/>
        </pc:sldMkLst>
        <pc:grpChg chg="mod">
          <ac:chgData name="Thais Vitória Fosaluza" userId="234fac80f67bd5e9" providerId="LiveId" clId="{955526D8-7B04-4C1C-B967-47851EC822B8}" dt="2024-12-04T13:36:12.038" v="2679" actId="1076"/>
          <ac:grpSpMkLst>
            <pc:docMk/>
            <pc:sldMk cId="138936720" sldId="287"/>
            <ac:grpSpMk id="6" creationId="{0B62E8A8-2CE2-7093-26ED-597E2A9F967C}"/>
          </ac:grpSpMkLst>
        </pc:grpChg>
      </pc:sldChg>
      <pc:sldChg chg="addSp delSp modSp mod modAnim">
        <pc:chgData name="Thais Vitória Fosaluza" userId="234fac80f67bd5e9" providerId="LiveId" clId="{955526D8-7B04-4C1C-B967-47851EC822B8}" dt="2024-12-04T14:18:47.214" v="2904"/>
        <pc:sldMkLst>
          <pc:docMk/>
          <pc:sldMk cId="440091467" sldId="288"/>
        </pc:sldMkLst>
        <pc:spChg chg="mod">
          <ac:chgData name="Thais Vitória Fosaluza" userId="234fac80f67bd5e9" providerId="LiveId" clId="{955526D8-7B04-4C1C-B967-47851EC822B8}" dt="2024-12-04T00:57:42.963" v="1394" actId="1076"/>
          <ac:spMkLst>
            <pc:docMk/>
            <pc:sldMk cId="440091467" sldId="288"/>
            <ac:spMk id="2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1:54.043" v="1305" actId="1076"/>
          <ac:spMkLst>
            <pc:docMk/>
            <pc:sldMk cId="440091467" sldId="288"/>
            <ac:spMk id="3" creationId="{0E64DE7E-E82D-8204-114F-552F427290AD}"/>
          </ac:spMkLst>
        </pc:spChg>
        <pc:spChg chg="del mod">
          <ac:chgData name="Thais Vitória Fosaluza" userId="234fac80f67bd5e9" providerId="LiveId" clId="{955526D8-7B04-4C1C-B967-47851EC822B8}" dt="2024-12-04T00:54:28.612" v="1337" actId="478"/>
          <ac:spMkLst>
            <pc:docMk/>
            <pc:sldMk cId="440091467" sldId="288"/>
            <ac:spMk id="7" creationId="{00000000-0000-0000-0000-000000000000}"/>
          </ac:spMkLst>
        </pc:spChg>
        <pc:spChg chg="add mod">
          <ac:chgData name="Thais Vitória Fosaluza" userId="234fac80f67bd5e9" providerId="LiveId" clId="{955526D8-7B04-4C1C-B967-47851EC822B8}" dt="2024-12-04T14:18:43.026" v="2901"/>
          <ac:spMkLst>
            <pc:docMk/>
            <pc:sldMk cId="440091467" sldId="288"/>
            <ac:spMk id="7" creationId="{60BFB3C2-DF29-801B-B515-E947B7FF3500}"/>
          </ac:spMkLst>
        </pc:spChg>
        <pc:spChg chg="mod">
          <ac:chgData name="Thais Vitória Fosaluza" userId="234fac80f67bd5e9" providerId="LiveId" clId="{955526D8-7B04-4C1C-B967-47851EC822B8}" dt="2024-12-04T00:54:33.931" v="1339" actId="1076"/>
          <ac:spMkLst>
            <pc:docMk/>
            <pc:sldMk cId="440091467" sldId="288"/>
            <ac:spMk id="8" creationId="{00000000-0000-0000-0000-000000000000}"/>
          </ac:spMkLst>
        </pc:spChg>
        <pc:spChg chg="mod">
          <ac:chgData name="Thais Vitória Fosaluza" userId="234fac80f67bd5e9" providerId="LiveId" clId="{955526D8-7B04-4C1C-B967-47851EC822B8}" dt="2024-12-04T00:52:04.038" v="1308" actId="1076"/>
          <ac:spMkLst>
            <pc:docMk/>
            <pc:sldMk cId="440091467" sldId="288"/>
            <ac:spMk id="11" creationId="{8ACDC930-DDFA-A1E4-435D-A5D30F3435F5}"/>
          </ac:spMkLst>
        </pc:spChg>
        <pc:spChg chg="add mod">
          <ac:chgData name="Thais Vitória Fosaluza" userId="234fac80f67bd5e9" providerId="LiveId" clId="{955526D8-7B04-4C1C-B967-47851EC822B8}" dt="2024-12-04T14:18:45.873" v="2902"/>
          <ac:spMkLst>
            <pc:docMk/>
            <pc:sldMk cId="440091467" sldId="288"/>
            <ac:spMk id="13" creationId="{EAE907E1-51C1-798F-E8A9-3AF6CEFAAF66}"/>
          </ac:spMkLst>
        </pc:spChg>
        <pc:spChg chg="mod">
          <ac:chgData name="Thais Vitória Fosaluza" userId="234fac80f67bd5e9" providerId="LiveId" clId="{955526D8-7B04-4C1C-B967-47851EC822B8}" dt="2024-12-04T00:53:10.472" v="1324" actId="1076"/>
          <ac:spMkLst>
            <pc:docMk/>
            <pc:sldMk cId="440091467" sldId="288"/>
            <ac:spMk id="14" creationId="{72F3CC6D-8225-61A2-5C55-F00D9352098C}"/>
          </ac:spMkLst>
        </pc:spChg>
        <pc:spChg chg="mod">
          <ac:chgData name="Thais Vitória Fosaluza" userId="234fac80f67bd5e9" providerId="LiveId" clId="{955526D8-7B04-4C1C-B967-47851EC822B8}" dt="2024-12-04T00:53:38.866" v="1328" actId="1076"/>
          <ac:spMkLst>
            <pc:docMk/>
            <pc:sldMk cId="440091467" sldId="288"/>
            <ac:spMk id="15" creationId="{9803900C-031D-F809-5D1A-B66C3317902D}"/>
          </ac:spMkLst>
        </pc:spChg>
        <pc:spChg chg="mod">
          <ac:chgData name="Thais Vitória Fosaluza" userId="234fac80f67bd5e9" providerId="LiveId" clId="{955526D8-7B04-4C1C-B967-47851EC822B8}" dt="2024-12-04T00:53:45.035" v="1329" actId="1076"/>
          <ac:spMkLst>
            <pc:docMk/>
            <pc:sldMk cId="440091467" sldId="288"/>
            <ac:spMk id="16" creationId="{47FB6E05-24E3-4D33-DACA-D170A1CDF5E4}"/>
          </ac:spMkLst>
        </pc:spChg>
        <pc:spChg chg="mod">
          <ac:chgData name="Thais Vitória Fosaluza" userId="234fac80f67bd5e9" providerId="LiveId" clId="{955526D8-7B04-4C1C-B967-47851EC822B8}" dt="2024-12-04T00:53:51.158" v="1330" actId="1076"/>
          <ac:spMkLst>
            <pc:docMk/>
            <pc:sldMk cId="440091467" sldId="288"/>
            <ac:spMk id="17" creationId="{FBE33FC0-6823-6B67-6486-495A2E850BB4}"/>
          </ac:spMkLst>
        </pc:spChg>
        <pc:grpChg chg="mod">
          <ac:chgData name="Thais Vitória Fosaluza" userId="234fac80f67bd5e9" providerId="LiveId" clId="{955526D8-7B04-4C1C-B967-47851EC822B8}" dt="2024-12-04T00:57:43.184" v="1395" actId="1076"/>
          <ac:grpSpMkLst>
            <pc:docMk/>
            <pc:sldMk cId="440091467" sldId="288"/>
            <ac:grpSpMk id="9" creationId="{D506768F-A866-5C52-7896-43A28BB3EC17}"/>
          </ac:grpSpMkLst>
        </pc:grpChg>
        <pc:picChg chg="mod">
          <ac:chgData name="Thais Vitória Fosaluza" userId="234fac80f67bd5e9" providerId="LiveId" clId="{955526D8-7B04-4C1C-B967-47851EC822B8}" dt="2024-12-04T00:54:44.706" v="1341" actId="1076"/>
          <ac:picMkLst>
            <pc:docMk/>
            <pc:sldMk cId="440091467" sldId="288"/>
            <ac:picMk id="12" creationId="{0BD76464-E198-F81F-04EC-368EA2114017}"/>
          </ac:picMkLst>
        </pc:picChg>
      </pc:sldChg>
      <pc:sldChg chg="addSp delSp modSp add del mod setBg">
        <pc:chgData name="Thais Vitória Fosaluza" userId="234fac80f67bd5e9" providerId="LiveId" clId="{955526D8-7B04-4C1C-B967-47851EC822B8}" dt="2024-12-03T21:06:53.373" v="1019" actId="47"/>
        <pc:sldMkLst>
          <pc:docMk/>
          <pc:sldMk cId="394830684" sldId="289"/>
        </pc:sldMkLst>
        <pc:spChg chg="add del mod">
          <ac:chgData name="Thais Vitória Fosaluza" userId="234fac80f67bd5e9" providerId="LiveId" clId="{955526D8-7B04-4C1C-B967-47851EC822B8}" dt="2024-12-03T20:56:28.149" v="731" actId="478"/>
          <ac:spMkLst>
            <pc:docMk/>
            <pc:sldMk cId="394830684" sldId="289"/>
            <ac:spMk id="8" creationId="{36CB2847-8753-268A-9659-8A72825488CB}"/>
          </ac:spMkLst>
        </pc:spChg>
        <pc:spChg chg="del">
          <ac:chgData name="Thais Vitória Fosaluza" userId="234fac80f67bd5e9" providerId="LiveId" clId="{955526D8-7B04-4C1C-B967-47851EC822B8}" dt="2024-12-03T19:38:52.808" v="74" actId="478"/>
          <ac:spMkLst>
            <pc:docMk/>
            <pc:sldMk cId="394830684" sldId="289"/>
            <ac:spMk id="8" creationId="{E7546FEF-4DA7-E963-5609-19F1006076E4}"/>
          </ac:spMkLst>
        </pc:spChg>
        <pc:spChg chg="add del mod">
          <ac:chgData name="Thais Vitória Fosaluza" userId="234fac80f67bd5e9" providerId="LiveId" clId="{955526D8-7B04-4C1C-B967-47851EC822B8}" dt="2024-12-03T21:02:17.938" v="896"/>
          <ac:spMkLst>
            <pc:docMk/>
            <pc:sldMk cId="394830684" sldId="289"/>
            <ac:spMk id="13" creationId="{493E0CD3-6D48-E1D6-E52C-773150E72447}"/>
          </ac:spMkLst>
        </pc:spChg>
        <pc:spChg chg="mod">
          <ac:chgData name="Thais Vitória Fosaluza" userId="234fac80f67bd5e9" providerId="LiveId" clId="{955526D8-7B04-4C1C-B967-47851EC822B8}" dt="2024-12-03T19:38:46.227" v="73" actId="20577"/>
          <ac:spMkLst>
            <pc:docMk/>
            <pc:sldMk cId="394830684" sldId="289"/>
            <ac:spMk id="16" creationId="{2EFF0DEA-1AEA-A9F0-B713-6FD16512D241}"/>
          </ac:spMkLst>
        </pc:spChg>
        <pc:picChg chg="add del mod">
          <ac:chgData name="Thais Vitória Fosaluza" userId="234fac80f67bd5e9" providerId="LiveId" clId="{955526D8-7B04-4C1C-B967-47851EC822B8}" dt="2024-12-03T20:55:20.796" v="728" actId="478"/>
          <ac:picMkLst>
            <pc:docMk/>
            <pc:sldMk cId="394830684" sldId="289"/>
            <ac:picMk id="7" creationId="{1DF99D49-DC8C-EFA8-5047-4128DA1D477C}"/>
          </ac:picMkLst>
        </pc:picChg>
        <pc:picChg chg="del">
          <ac:chgData name="Thais Vitória Fosaluza" userId="234fac80f67bd5e9" providerId="LiveId" clId="{955526D8-7B04-4C1C-B967-47851EC822B8}" dt="2024-12-03T19:38:30.791" v="35" actId="478"/>
          <ac:picMkLst>
            <pc:docMk/>
            <pc:sldMk cId="394830684" sldId="289"/>
            <ac:picMk id="7" creationId="{92870891-7860-E723-2D80-3B214B31EDD0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4T13:55:30.079" v="2698" actId="1076"/>
        <pc:sldMkLst>
          <pc:docMk/>
          <pc:sldMk cId="1150578602" sldId="290"/>
        </pc:sldMkLst>
        <pc:spChg chg="mod">
          <ac:chgData name="Thais Vitória Fosaluza" userId="234fac80f67bd5e9" providerId="LiveId" clId="{955526D8-7B04-4C1C-B967-47851EC822B8}" dt="2024-12-04T00:30:33.358" v="1042" actId="1076"/>
          <ac:spMkLst>
            <pc:docMk/>
            <pc:sldMk cId="1150578602" sldId="290"/>
            <ac:spMk id="2" creationId="{F3214BD7-94DE-5D5D-67A5-BAB0615C0F36}"/>
          </ac:spMkLst>
        </pc:spChg>
        <pc:spChg chg="mod">
          <ac:chgData name="Thais Vitória Fosaluza" userId="234fac80f67bd5e9" providerId="LiveId" clId="{955526D8-7B04-4C1C-B967-47851EC822B8}" dt="2024-12-04T00:35:12.773" v="1212" actId="1076"/>
          <ac:spMkLst>
            <pc:docMk/>
            <pc:sldMk cId="1150578602" sldId="290"/>
            <ac:spMk id="3" creationId="{8B533A7D-A9B5-347E-936E-BC8D5F186669}"/>
          </ac:spMkLst>
        </pc:spChg>
        <pc:spChg chg="mod">
          <ac:chgData name="Thais Vitória Fosaluza" userId="234fac80f67bd5e9" providerId="LiveId" clId="{955526D8-7B04-4C1C-B967-47851EC822B8}" dt="2024-12-04T00:31:20.116" v="1054" actId="1076"/>
          <ac:spMkLst>
            <pc:docMk/>
            <pc:sldMk cId="1150578602" sldId="290"/>
            <ac:spMk id="4" creationId="{1ABCDEF6-71FE-F7D9-3F43-150B641A1DA2}"/>
          </ac:spMkLst>
        </pc:spChg>
        <pc:spChg chg="mod">
          <ac:chgData name="Thais Vitória Fosaluza" userId="234fac80f67bd5e9" providerId="LiveId" clId="{955526D8-7B04-4C1C-B967-47851EC822B8}" dt="2024-12-04T00:35:14.775" v="1213" actId="1076"/>
          <ac:spMkLst>
            <pc:docMk/>
            <pc:sldMk cId="1150578602" sldId="290"/>
            <ac:spMk id="7" creationId="{7469A49F-BEA0-FDFB-A598-E6964716222F}"/>
          </ac:spMkLst>
        </pc:spChg>
        <pc:spChg chg="mod">
          <ac:chgData name="Thais Vitória Fosaluza" userId="234fac80f67bd5e9" providerId="LiveId" clId="{955526D8-7B04-4C1C-B967-47851EC822B8}" dt="2024-12-04T00:31:01.751" v="1047" actId="1076"/>
          <ac:spMkLst>
            <pc:docMk/>
            <pc:sldMk cId="1150578602" sldId="290"/>
            <ac:spMk id="8" creationId="{A8EF67AC-891E-9F1B-3949-260F5F934F8F}"/>
          </ac:spMkLst>
        </pc:spChg>
        <pc:spChg chg="add del mod">
          <ac:chgData name="Thais Vitória Fosaluza" userId="234fac80f67bd5e9" providerId="LiveId" clId="{955526D8-7B04-4C1C-B967-47851EC822B8}" dt="2024-12-04T00:29:44.387" v="1022" actId="478"/>
          <ac:spMkLst>
            <pc:docMk/>
            <pc:sldMk cId="1150578602" sldId="290"/>
            <ac:spMk id="9" creationId="{E5D6AD7D-C1D0-6895-F289-69AD4D0B459E}"/>
          </ac:spMkLst>
        </pc:spChg>
        <pc:spChg chg="mod">
          <ac:chgData name="Thais Vitória Fosaluza" userId="234fac80f67bd5e9" providerId="LiveId" clId="{955526D8-7B04-4C1C-B967-47851EC822B8}" dt="2024-12-04T13:33:20.108" v="2631"/>
          <ac:spMkLst>
            <pc:docMk/>
            <pc:sldMk cId="1150578602" sldId="290"/>
            <ac:spMk id="10" creationId="{A0C82A0F-CD36-CED3-7D9C-7A37CF40664B}"/>
          </ac:spMkLst>
        </pc:spChg>
        <pc:spChg chg="add mod">
          <ac:chgData name="Thais Vitória Fosaluza" userId="234fac80f67bd5e9" providerId="LiveId" clId="{955526D8-7B04-4C1C-B967-47851EC822B8}" dt="2024-12-04T13:54:50.438" v="2697" actId="1076"/>
          <ac:spMkLst>
            <pc:docMk/>
            <pc:sldMk cId="1150578602" sldId="290"/>
            <ac:spMk id="11" creationId="{EE002072-8AF0-6D8C-C388-36BC37E9FCB3}"/>
          </ac:spMkLst>
        </pc:spChg>
        <pc:spChg chg="add mod">
          <ac:chgData name="Thais Vitória Fosaluza" userId="234fac80f67bd5e9" providerId="LiveId" clId="{955526D8-7B04-4C1C-B967-47851EC822B8}" dt="2024-12-04T00:32:35.106" v="1128" actId="1076"/>
          <ac:spMkLst>
            <pc:docMk/>
            <pc:sldMk cId="1150578602" sldId="290"/>
            <ac:spMk id="12" creationId="{D90A246A-3C94-EBD0-12D4-7F5838DB645A}"/>
          </ac:spMkLst>
        </pc:spChg>
        <pc:spChg chg="add del mod">
          <ac:chgData name="Thais Vitória Fosaluza" userId="234fac80f67bd5e9" providerId="LiveId" clId="{955526D8-7B04-4C1C-B967-47851EC822B8}" dt="2024-12-04T13:54:10.906" v="2689" actId="478"/>
          <ac:spMkLst>
            <pc:docMk/>
            <pc:sldMk cId="1150578602" sldId="290"/>
            <ac:spMk id="13" creationId="{6BF08E4E-9413-3CF8-2BC8-4441460C6171}"/>
          </ac:spMkLst>
        </pc:spChg>
        <pc:grpChg chg="del mod">
          <ac:chgData name="Thais Vitória Fosaluza" userId="234fac80f67bd5e9" providerId="LiveId" clId="{955526D8-7B04-4C1C-B967-47851EC822B8}" dt="2024-12-04T13:33:19.725" v="2630" actId="478"/>
          <ac:grpSpMkLst>
            <pc:docMk/>
            <pc:sldMk cId="1150578602" sldId="290"/>
            <ac:grpSpMk id="5" creationId="{E17B8FCB-B968-9D48-D58A-328E182AC1FB}"/>
          </ac:grpSpMkLst>
        </pc:grpChg>
        <pc:grpChg chg="add mod">
          <ac:chgData name="Thais Vitória Fosaluza" userId="234fac80f67bd5e9" providerId="LiveId" clId="{955526D8-7B04-4C1C-B967-47851EC822B8}" dt="2024-12-04T13:33:23.758" v="2632" actId="1076"/>
          <ac:grpSpMkLst>
            <pc:docMk/>
            <pc:sldMk cId="1150578602" sldId="290"/>
            <ac:grpSpMk id="9" creationId="{03F1CD54-A3BE-E53C-219D-8F0D3EA2AD32}"/>
          </ac:grpSpMkLst>
        </pc:grpChg>
        <pc:picChg chg="del">
          <ac:chgData name="Thais Vitória Fosaluza" userId="234fac80f67bd5e9" providerId="LiveId" clId="{955526D8-7B04-4C1C-B967-47851EC822B8}" dt="2024-12-03T19:39:32.182" v="76" actId="478"/>
          <ac:picMkLst>
            <pc:docMk/>
            <pc:sldMk cId="1150578602" sldId="290"/>
            <ac:picMk id="9" creationId="{17DCC424-50A1-89D9-F83E-689CC3439C6D}"/>
          </ac:picMkLst>
        </pc:picChg>
        <pc:picChg chg="add del mod">
          <ac:chgData name="Thais Vitória Fosaluza" userId="234fac80f67bd5e9" providerId="LiveId" clId="{955526D8-7B04-4C1C-B967-47851EC822B8}" dt="2024-12-04T00:39:46.099" v="1219" actId="478"/>
          <ac:picMkLst>
            <pc:docMk/>
            <pc:sldMk cId="1150578602" sldId="290"/>
            <ac:picMk id="11" creationId="{9E550D63-40FE-1D95-B1D2-2C05DC36E1B6}"/>
          </ac:picMkLst>
        </pc:picChg>
        <pc:picChg chg="del">
          <ac:chgData name="Thais Vitória Fosaluza" userId="234fac80f67bd5e9" providerId="LiveId" clId="{955526D8-7B04-4C1C-B967-47851EC822B8}" dt="2024-12-03T19:39:52.719" v="124" actId="478"/>
          <ac:picMkLst>
            <pc:docMk/>
            <pc:sldMk cId="1150578602" sldId="290"/>
            <ac:picMk id="13" creationId="{235B2033-3AA9-F1BF-D4D8-20446B254DF6}"/>
          </ac:picMkLst>
        </pc:picChg>
        <pc:picChg chg="add mod">
          <ac:chgData name="Thais Vitória Fosaluza" userId="234fac80f67bd5e9" providerId="LiveId" clId="{955526D8-7B04-4C1C-B967-47851EC822B8}" dt="2024-12-04T13:55:30.079" v="2698" actId="1076"/>
          <ac:picMkLst>
            <pc:docMk/>
            <pc:sldMk cId="1150578602" sldId="290"/>
            <ac:picMk id="15" creationId="{D4C70989-CFA5-B33F-0E18-CFDC0E5A3C19}"/>
          </ac:picMkLst>
        </pc:picChg>
      </pc:sldChg>
      <pc:sldChg chg="addSp delSp modSp add mod setBg">
        <pc:chgData name="Thais Vitória Fosaluza" userId="234fac80f67bd5e9" providerId="LiveId" clId="{955526D8-7B04-4C1C-B967-47851EC822B8}" dt="2024-12-04T13:35:24.287" v="2659" actId="1076"/>
        <pc:sldMkLst>
          <pc:docMk/>
          <pc:sldMk cId="750921369" sldId="291"/>
        </pc:sldMkLst>
        <pc:spChg chg="add del">
          <ac:chgData name="Thais Vitória Fosaluza" userId="234fac80f67bd5e9" providerId="LiveId" clId="{955526D8-7B04-4C1C-B967-47851EC822B8}" dt="2024-12-03T19:45:24.049" v="179" actId="478"/>
          <ac:spMkLst>
            <pc:docMk/>
            <pc:sldMk cId="750921369" sldId="291"/>
            <ac:spMk id="3" creationId="{F20E7D9A-BF4A-9609-7744-58E2610C428A}"/>
          </ac:spMkLst>
        </pc:spChg>
        <pc:spChg chg="del">
          <ac:chgData name="Thais Vitória Fosaluza" userId="234fac80f67bd5e9" providerId="LiveId" clId="{955526D8-7B04-4C1C-B967-47851EC822B8}" dt="2024-12-03T19:45:21.641" v="177" actId="478"/>
          <ac:spMkLst>
            <pc:docMk/>
            <pc:sldMk cId="750921369" sldId="291"/>
            <ac:spMk id="5" creationId="{5678CC71-C489-B223-0451-5ABA1B997BF0}"/>
          </ac:spMkLst>
        </pc:spChg>
        <pc:spChg chg="mod">
          <ac:chgData name="Thais Vitória Fosaluza" userId="234fac80f67bd5e9" providerId="LiveId" clId="{955526D8-7B04-4C1C-B967-47851EC822B8}" dt="2024-12-03T19:45:19.941" v="176" actId="20577"/>
          <ac:spMkLst>
            <pc:docMk/>
            <pc:sldMk cId="750921369" sldId="291"/>
            <ac:spMk id="10" creationId="{4A5946E7-B433-F26F-4642-4C3B26C00EDB}"/>
          </ac:spMkLst>
        </pc:spChg>
        <pc:spChg chg="mod">
          <ac:chgData name="Thais Vitória Fosaluza" userId="234fac80f67bd5e9" providerId="LiveId" clId="{955526D8-7B04-4C1C-B967-47851EC822B8}" dt="2024-12-04T13:35:21.800" v="2658"/>
          <ac:spMkLst>
            <pc:docMk/>
            <pc:sldMk cId="750921369" sldId="291"/>
            <ac:spMk id="11" creationId="{7009295C-B900-FB4D-D875-9FC683A99AED}"/>
          </ac:spMkLst>
        </pc:spChg>
        <pc:spChg chg="del">
          <ac:chgData name="Thais Vitória Fosaluza" userId="234fac80f67bd5e9" providerId="LiveId" clId="{955526D8-7B04-4C1C-B967-47851EC822B8}" dt="2024-12-03T19:45:25.905" v="180" actId="478"/>
          <ac:spMkLst>
            <pc:docMk/>
            <pc:sldMk cId="750921369" sldId="291"/>
            <ac:spMk id="11" creationId="{C24FC397-2D3D-D8D5-53A5-340FCA2D425D}"/>
          </ac:spMkLst>
        </pc:spChg>
        <pc:spChg chg="add del">
          <ac:chgData name="Thais Vitória Fosaluza" userId="234fac80f67bd5e9" providerId="LiveId" clId="{955526D8-7B04-4C1C-B967-47851EC822B8}" dt="2024-12-03T20:02:27.299" v="223" actId="22"/>
          <ac:spMkLst>
            <pc:docMk/>
            <pc:sldMk cId="750921369" sldId="291"/>
            <ac:spMk id="11" creationId="{EB4ECBE4-8025-1E19-3AEE-22F6CE67245C}"/>
          </ac:spMkLst>
        </pc:spChg>
        <pc:grpChg chg="del">
          <ac:chgData name="Thais Vitória Fosaluza" userId="234fac80f67bd5e9" providerId="LiveId" clId="{955526D8-7B04-4C1C-B967-47851EC822B8}" dt="2024-12-04T13:35:21.517" v="2657" actId="478"/>
          <ac:grpSpMkLst>
            <pc:docMk/>
            <pc:sldMk cId="750921369" sldId="291"/>
            <ac:grpSpMk id="2" creationId="{E253773C-A8E9-573F-6818-929730D29BF9}"/>
          </ac:grpSpMkLst>
        </pc:grpChg>
        <pc:grpChg chg="add mod">
          <ac:chgData name="Thais Vitória Fosaluza" userId="234fac80f67bd5e9" providerId="LiveId" clId="{955526D8-7B04-4C1C-B967-47851EC822B8}" dt="2024-12-04T13:35:24.287" v="2659" actId="1076"/>
          <ac:grpSpMkLst>
            <pc:docMk/>
            <pc:sldMk cId="750921369" sldId="291"/>
            <ac:grpSpMk id="5" creationId="{B45D7D43-DD5B-A408-7698-847458B2375D}"/>
          </ac:grpSpMkLst>
        </pc:grpChg>
        <pc:picChg chg="add del mod">
          <ac:chgData name="Thais Vitória Fosaluza" userId="234fac80f67bd5e9" providerId="LiveId" clId="{955526D8-7B04-4C1C-B967-47851EC822B8}" dt="2024-12-03T20:09:32.572" v="268" actId="1076"/>
          <ac:picMkLst>
            <pc:docMk/>
            <pc:sldMk cId="750921369" sldId="291"/>
            <ac:picMk id="13" creationId="{0B3CAADA-C9EA-79BB-CB9E-AA0D57BF746C}"/>
          </ac:picMkLst>
        </pc:picChg>
      </pc:sldChg>
      <pc:sldChg chg="addSp delSp modSp add mod">
        <pc:chgData name="Thais Vitória Fosaluza" userId="234fac80f67bd5e9" providerId="LiveId" clId="{955526D8-7B04-4C1C-B967-47851EC822B8}" dt="2024-12-04T16:52:52.495" v="3667" actId="1076"/>
        <pc:sldMkLst>
          <pc:docMk/>
          <pc:sldMk cId="1975028080" sldId="292"/>
        </pc:sldMkLst>
        <pc:spChg chg="mod">
          <ac:chgData name="Thais Vitória Fosaluza" userId="234fac80f67bd5e9" providerId="LiveId" clId="{955526D8-7B04-4C1C-B967-47851EC822B8}" dt="2024-12-04T16:52:52.495" v="3667" actId="1076"/>
          <ac:spMkLst>
            <pc:docMk/>
            <pc:sldMk cId="1975028080" sldId="292"/>
            <ac:spMk id="9" creationId="{4C8CEE86-D4A5-A5A0-2887-3B1A97F35307}"/>
          </ac:spMkLst>
        </pc:spChg>
        <pc:spChg chg="mod">
          <ac:chgData name="Thais Vitória Fosaluza" userId="234fac80f67bd5e9" providerId="LiveId" clId="{955526D8-7B04-4C1C-B967-47851EC822B8}" dt="2024-12-04T16:52:50.936" v="3666" actId="1076"/>
          <ac:spMkLst>
            <pc:docMk/>
            <pc:sldMk cId="1975028080" sldId="292"/>
            <ac:spMk id="11" creationId="{6D140EE2-2701-7854-97C3-B0589BD5518C}"/>
          </ac:spMkLst>
        </pc:spChg>
        <pc:spChg chg="add mod">
          <ac:chgData name="Thais Vitória Fosaluza" userId="234fac80f67bd5e9" providerId="LiveId" clId="{955526D8-7B04-4C1C-B967-47851EC822B8}" dt="2024-12-03T20:15:10.463" v="334" actId="20577"/>
          <ac:spMkLst>
            <pc:docMk/>
            <pc:sldMk cId="1975028080" sldId="292"/>
            <ac:spMk id="13" creationId="{992B80F7-6207-555B-2BD7-6657459EE8A7}"/>
          </ac:spMkLst>
        </pc:spChg>
        <pc:spChg chg="mod">
          <ac:chgData name="Thais Vitória Fosaluza" userId="234fac80f67bd5e9" providerId="LiveId" clId="{955526D8-7B04-4C1C-B967-47851EC822B8}" dt="2024-12-04T13:35:33.523" v="2664"/>
          <ac:spMkLst>
            <pc:docMk/>
            <pc:sldMk cId="1975028080" sldId="292"/>
            <ac:spMk id="14" creationId="{93EC7D28-417E-06FA-3C43-627BDF25C296}"/>
          </ac:spMkLst>
        </pc:spChg>
        <pc:spChg chg="add del">
          <ac:chgData name="Thais Vitória Fosaluza" userId="234fac80f67bd5e9" providerId="LiveId" clId="{955526D8-7B04-4C1C-B967-47851EC822B8}" dt="2024-12-03T20:18:15.732" v="338" actId="22"/>
          <ac:spMkLst>
            <pc:docMk/>
            <pc:sldMk cId="1975028080" sldId="292"/>
            <ac:spMk id="15" creationId="{3CFA6C5A-A937-74FE-AF79-28BA9E978DB3}"/>
          </ac:spMkLst>
        </pc:spChg>
        <pc:spChg chg="del mod">
          <ac:chgData name="Thais Vitória Fosaluza" userId="234fac80f67bd5e9" providerId="LiveId" clId="{955526D8-7B04-4C1C-B967-47851EC822B8}" dt="2024-12-03T19:53:35.648" v="201"/>
          <ac:spMkLst>
            <pc:docMk/>
            <pc:sldMk cId="1975028080" sldId="292"/>
            <ac:spMk id="16" creationId="{9C8297AE-30BE-E683-E5C2-B8A5FC980BB6}"/>
          </ac:spMkLst>
        </pc:spChg>
        <pc:grpChg chg="del">
          <ac:chgData name="Thais Vitória Fosaluza" userId="234fac80f67bd5e9" providerId="LiveId" clId="{955526D8-7B04-4C1C-B967-47851EC822B8}" dt="2024-12-04T13:35:33.177" v="2663" actId="478"/>
          <ac:grpSpMkLst>
            <pc:docMk/>
            <pc:sldMk cId="1975028080" sldId="292"/>
            <ac:grpSpMk id="6" creationId="{BA5D46A7-D61F-6B22-3BE5-FDE90CC2E024}"/>
          </ac:grpSpMkLst>
        </pc:grpChg>
        <pc:grpChg chg="add mod">
          <ac:chgData name="Thais Vitória Fosaluza" userId="234fac80f67bd5e9" providerId="LiveId" clId="{955526D8-7B04-4C1C-B967-47851EC822B8}" dt="2024-12-04T13:35:35.387" v="2665" actId="1076"/>
          <ac:grpSpMkLst>
            <pc:docMk/>
            <pc:sldMk cId="1975028080" sldId="292"/>
            <ac:grpSpMk id="7" creationId="{5D2D47BE-C4B9-9C13-2508-4A17D7F0A049}"/>
          </ac:grpSpMkLst>
        </pc:grpChg>
        <pc:picChg chg="add mod">
          <ac:chgData name="Thais Vitória Fosaluza" userId="234fac80f67bd5e9" providerId="LiveId" clId="{955526D8-7B04-4C1C-B967-47851EC822B8}" dt="2024-12-03T20:19:30.904" v="343" actId="1076"/>
          <ac:picMkLst>
            <pc:docMk/>
            <pc:sldMk cId="1975028080" sldId="292"/>
            <ac:picMk id="8" creationId="{F048E9FF-3554-482E-1F52-FEA4D39E0E1F}"/>
          </ac:picMkLst>
        </pc:picChg>
        <pc:picChg chg="add mod">
          <ac:chgData name="Thais Vitória Fosaluza" userId="234fac80f67bd5e9" providerId="LiveId" clId="{955526D8-7B04-4C1C-B967-47851EC822B8}" dt="2024-12-03T20:19:31.736" v="344" actId="1076"/>
          <ac:picMkLst>
            <pc:docMk/>
            <pc:sldMk cId="1975028080" sldId="292"/>
            <ac:picMk id="18" creationId="{61BFED42-B08A-2451-E0AD-08B932AD7D4D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4T13:35:29.880" v="2662" actId="1076"/>
        <pc:sldMkLst>
          <pc:docMk/>
          <pc:sldMk cId="2608676289" sldId="293"/>
        </pc:sldMkLst>
        <pc:spChg chg="mod">
          <ac:chgData name="Thais Vitória Fosaluza" userId="234fac80f67bd5e9" providerId="LiveId" clId="{955526D8-7B04-4C1C-B967-47851EC822B8}" dt="2024-12-04T13:35:27.508" v="2661"/>
          <ac:spMkLst>
            <pc:docMk/>
            <pc:sldMk cId="2608676289" sldId="293"/>
            <ac:spMk id="12" creationId="{94DB9249-E106-A117-8773-E76DE04604D7}"/>
          </ac:spMkLst>
        </pc:spChg>
        <pc:grpChg chg="del">
          <ac:chgData name="Thais Vitória Fosaluza" userId="234fac80f67bd5e9" providerId="LiveId" clId="{955526D8-7B04-4C1C-B967-47851EC822B8}" dt="2024-12-04T13:35:27.144" v="2660" actId="478"/>
          <ac:grpSpMkLst>
            <pc:docMk/>
            <pc:sldMk cId="2608676289" sldId="293"/>
            <ac:grpSpMk id="2" creationId="{31603022-9C71-5308-2981-4FC61402E273}"/>
          </ac:grpSpMkLst>
        </pc:grpChg>
        <pc:grpChg chg="add mod">
          <ac:chgData name="Thais Vitória Fosaluza" userId="234fac80f67bd5e9" providerId="LiveId" clId="{955526D8-7B04-4C1C-B967-47851EC822B8}" dt="2024-12-04T13:35:29.880" v="2662" actId="1076"/>
          <ac:grpSpMkLst>
            <pc:docMk/>
            <pc:sldMk cId="2608676289" sldId="293"/>
            <ac:grpSpMk id="5" creationId="{938196FC-C14B-1F80-A1E9-F617F03AB551}"/>
          </ac:grpSpMkLst>
        </pc:grpChg>
        <pc:picChg chg="add del mod">
          <ac:chgData name="Thais Vitória Fosaluza" userId="234fac80f67bd5e9" providerId="LiveId" clId="{955526D8-7B04-4C1C-B967-47851EC822B8}" dt="2024-12-03T20:08:53.926" v="264" actId="478"/>
          <ac:picMkLst>
            <pc:docMk/>
            <pc:sldMk cId="2608676289" sldId="293"/>
            <ac:picMk id="11" creationId="{DF75749F-41DA-FDC1-21D6-ADDDE346660C}"/>
          </ac:picMkLst>
        </pc:picChg>
        <pc:picChg chg="del">
          <ac:chgData name="Thais Vitória Fosaluza" userId="234fac80f67bd5e9" providerId="LiveId" clId="{955526D8-7B04-4C1C-B967-47851EC822B8}" dt="2024-12-03T20:05:02.410" v="235" actId="478"/>
          <ac:picMkLst>
            <pc:docMk/>
            <pc:sldMk cId="2608676289" sldId="293"/>
            <ac:picMk id="13" creationId="{F347B027-2F55-3ACE-0F76-44D598FEB03A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3T20:08:52.895" v="263"/>
        <pc:sldMkLst>
          <pc:docMk/>
          <pc:sldMk cId="1623888204" sldId="294"/>
        </pc:sldMkLst>
        <pc:picChg chg="add mod">
          <ac:chgData name="Thais Vitória Fosaluza" userId="234fac80f67bd5e9" providerId="LiveId" clId="{955526D8-7B04-4C1C-B967-47851EC822B8}" dt="2024-12-03T20:08:17.836" v="255"/>
          <ac:picMkLst>
            <pc:docMk/>
            <pc:sldMk cId="1623888204" sldId="294"/>
            <ac:picMk id="11" creationId="{F815D896-3BD8-5960-C833-95643B4A9D6C}"/>
          </ac:picMkLst>
        </pc:picChg>
        <pc:picChg chg="add del">
          <ac:chgData name="Thais Vitória Fosaluza" userId="234fac80f67bd5e9" providerId="LiveId" clId="{955526D8-7B04-4C1C-B967-47851EC822B8}" dt="2024-12-03T20:08:19.463" v="256" actId="478"/>
          <ac:picMkLst>
            <pc:docMk/>
            <pc:sldMk cId="1623888204" sldId="294"/>
            <ac:picMk id="13" creationId="{91470778-221C-6611-E4FD-631FDFB39AF0}"/>
          </ac:picMkLst>
        </pc:picChg>
        <pc:picChg chg="add mod">
          <ac:chgData name="Thais Vitória Fosaluza" userId="234fac80f67bd5e9" providerId="LiveId" clId="{955526D8-7B04-4C1C-B967-47851EC822B8}" dt="2024-12-03T20:08:51.035" v="261" actId="931"/>
          <ac:picMkLst>
            <pc:docMk/>
            <pc:sldMk cId="1623888204" sldId="294"/>
            <ac:picMk id="14" creationId="{0A7DA88C-3902-9112-1AB5-96EC0C5333F9}"/>
          </ac:picMkLst>
        </pc:picChg>
      </pc:sldChg>
      <pc:sldChg chg="addSp delSp modSp add del mod setBg">
        <pc:chgData name="Thais Vitória Fosaluza" userId="234fac80f67bd5e9" providerId="LiveId" clId="{955526D8-7B04-4C1C-B967-47851EC822B8}" dt="2024-12-04T13:31:17.914" v="2629" actId="47"/>
        <pc:sldMkLst>
          <pc:docMk/>
          <pc:sldMk cId="3781468316" sldId="294"/>
        </pc:sldMkLst>
        <pc:spChg chg="del">
          <ac:chgData name="Thais Vitória Fosaluza" userId="234fac80f67bd5e9" providerId="LiveId" clId="{955526D8-7B04-4C1C-B967-47851EC822B8}" dt="2024-12-03T20:20:32.335" v="348" actId="478"/>
          <ac:spMkLst>
            <pc:docMk/>
            <pc:sldMk cId="3781468316" sldId="294"/>
            <ac:spMk id="5" creationId="{F57CEE1B-290C-78CE-73DA-857C0C3F6C3F}"/>
          </ac:spMkLst>
        </pc:spChg>
        <pc:spChg chg="del">
          <ac:chgData name="Thais Vitória Fosaluza" userId="234fac80f67bd5e9" providerId="LiveId" clId="{955526D8-7B04-4C1C-B967-47851EC822B8}" dt="2024-12-03T20:24:29.681" v="427" actId="478"/>
          <ac:spMkLst>
            <pc:docMk/>
            <pc:sldMk cId="3781468316" sldId="294"/>
            <ac:spMk id="6" creationId="{DBAB351E-BA94-E97E-A6DD-724560F45EC3}"/>
          </ac:spMkLst>
        </pc:spChg>
        <pc:spChg chg="mod">
          <ac:chgData name="Thais Vitória Fosaluza" userId="234fac80f67bd5e9" providerId="LiveId" clId="{955526D8-7B04-4C1C-B967-47851EC822B8}" dt="2024-12-03T20:24:18.025" v="426" actId="1076"/>
          <ac:spMkLst>
            <pc:docMk/>
            <pc:sldMk cId="3781468316" sldId="294"/>
            <ac:spMk id="9" creationId="{7A6ABD3C-3606-F3BF-B7E1-149C5D7968B7}"/>
          </ac:spMkLst>
        </pc:spChg>
        <pc:spChg chg="add mod">
          <ac:chgData name="Thais Vitória Fosaluza" userId="234fac80f67bd5e9" providerId="LiveId" clId="{955526D8-7B04-4C1C-B967-47851EC822B8}" dt="2024-12-04T13:25:13.694" v="2404" actId="20577"/>
          <ac:spMkLst>
            <pc:docMk/>
            <pc:sldMk cId="3781468316" sldId="294"/>
            <ac:spMk id="11" creationId="{C3287A80-1BFA-FECB-FC11-0DE112B41443}"/>
          </ac:spMkLst>
        </pc:spChg>
        <pc:grpChg chg="mod">
          <ac:chgData name="Thais Vitória Fosaluza" userId="234fac80f67bd5e9" providerId="LiveId" clId="{955526D8-7B04-4C1C-B967-47851EC822B8}" dt="2024-12-03T20:24:35.071" v="428" actId="1076"/>
          <ac:grpSpMkLst>
            <pc:docMk/>
            <pc:sldMk cId="3781468316" sldId="294"/>
            <ac:grpSpMk id="3" creationId="{62200B8F-B67B-BE5D-C775-1FE0291FB7DF}"/>
          </ac:grpSpMkLst>
        </pc:grpChg>
      </pc:sldChg>
      <pc:sldChg chg="addSp delSp modSp add mod modTransition setBg delAnim modAnim">
        <pc:chgData name="Thais Vitória Fosaluza" userId="234fac80f67bd5e9" providerId="LiveId" clId="{955526D8-7B04-4C1C-B967-47851EC822B8}" dt="2024-12-04T16:59:03.305" v="3668"/>
        <pc:sldMkLst>
          <pc:docMk/>
          <pc:sldMk cId="3924721967" sldId="295"/>
        </pc:sldMkLst>
        <pc:spChg chg="mod">
          <ac:chgData name="Thais Vitória Fosaluza" userId="234fac80f67bd5e9" providerId="LiveId" clId="{955526D8-7B04-4C1C-B967-47851EC822B8}" dt="2024-12-04T15:51:47.923" v="3593" actId="1076"/>
          <ac:spMkLst>
            <pc:docMk/>
            <pc:sldMk cId="3924721967" sldId="295"/>
            <ac:spMk id="2" creationId="{50121F11-182E-6D63-062C-63D3E5B17210}"/>
          </ac:spMkLst>
        </pc:spChg>
        <pc:spChg chg="mod">
          <ac:chgData name="Thais Vitória Fosaluza" userId="234fac80f67bd5e9" providerId="LiveId" clId="{955526D8-7B04-4C1C-B967-47851EC822B8}" dt="2024-12-04T14:18:09.496" v="2898" actId="1076"/>
          <ac:spMkLst>
            <pc:docMk/>
            <pc:sldMk cId="3924721967" sldId="295"/>
            <ac:spMk id="3" creationId="{619FD769-04AF-B0D4-2977-3D373020C934}"/>
          </ac:spMkLst>
        </pc:spChg>
        <pc:spChg chg="mod">
          <ac:chgData name="Thais Vitória Fosaluza" userId="234fac80f67bd5e9" providerId="LiveId" clId="{955526D8-7B04-4C1C-B967-47851EC822B8}" dt="2024-12-04T14:30:10.798" v="3013" actId="1076"/>
          <ac:spMkLst>
            <pc:docMk/>
            <pc:sldMk cId="3924721967" sldId="295"/>
            <ac:spMk id="4" creationId="{BBDC0854-02E6-1C2E-0B1B-C2BCC1619AD1}"/>
          </ac:spMkLst>
        </pc:spChg>
        <pc:spChg chg="mod">
          <ac:chgData name="Thais Vitória Fosaluza" userId="234fac80f67bd5e9" providerId="LiveId" clId="{955526D8-7B04-4C1C-B967-47851EC822B8}" dt="2024-12-04T16:51:52.286" v="3658" actId="1076"/>
          <ac:spMkLst>
            <pc:docMk/>
            <pc:sldMk cId="3924721967" sldId="295"/>
            <ac:spMk id="5" creationId="{00806283-9CFA-92EE-43CE-D9064B704A1E}"/>
          </ac:spMkLst>
        </pc:spChg>
        <pc:spChg chg="mod">
          <ac:chgData name="Thais Vitória Fosaluza" userId="234fac80f67bd5e9" providerId="LiveId" clId="{955526D8-7B04-4C1C-B967-47851EC822B8}" dt="2024-12-04T14:08:30.348" v="2837" actId="1076"/>
          <ac:spMkLst>
            <pc:docMk/>
            <pc:sldMk cId="3924721967" sldId="295"/>
            <ac:spMk id="6" creationId="{4D0CCF7D-AC32-043E-92B6-697C3C73668E}"/>
          </ac:spMkLst>
        </pc:spChg>
        <pc:spChg chg="mod">
          <ac:chgData name="Thais Vitória Fosaluza" userId="234fac80f67bd5e9" providerId="LiveId" clId="{955526D8-7B04-4C1C-B967-47851EC822B8}" dt="2024-12-04T15:46:45.089" v="3515" actId="1076"/>
          <ac:spMkLst>
            <pc:docMk/>
            <pc:sldMk cId="3924721967" sldId="295"/>
            <ac:spMk id="8" creationId="{30015243-7A4D-0D0F-9AFC-2C3E35BCA7CC}"/>
          </ac:spMkLst>
        </pc:spChg>
        <pc:spChg chg="del mod">
          <ac:chgData name="Thais Vitória Fosaluza" userId="234fac80f67bd5e9" providerId="LiveId" clId="{955526D8-7B04-4C1C-B967-47851EC822B8}" dt="2024-12-04T01:03:09.586" v="1456" actId="478"/>
          <ac:spMkLst>
            <pc:docMk/>
            <pc:sldMk cId="3924721967" sldId="295"/>
            <ac:spMk id="11" creationId="{917E146B-715E-30AF-75F8-F6C17510A863}"/>
          </ac:spMkLst>
        </pc:spChg>
        <pc:spChg chg="add mod">
          <ac:chgData name="Thais Vitória Fosaluza" userId="234fac80f67bd5e9" providerId="LiveId" clId="{955526D8-7B04-4C1C-B967-47851EC822B8}" dt="2024-12-04T16:51:46.929" v="3657" actId="1076"/>
          <ac:spMkLst>
            <pc:docMk/>
            <pc:sldMk cId="3924721967" sldId="295"/>
            <ac:spMk id="11" creationId="{C3E42ABB-F17F-863B-12BB-B00204CF77F6}"/>
          </ac:spMkLst>
        </pc:spChg>
        <pc:spChg chg="mod">
          <ac:chgData name="Thais Vitória Fosaluza" userId="234fac80f67bd5e9" providerId="LiveId" clId="{955526D8-7B04-4C1C-B967-47851EC822B8}" dt="2024-12-04T00:59:37.217" v="1420"/>
          <ac:spMkLst>
            <pc:docMk/>
            <pc:sldMk cId="3924721967" sldId="295"/>
            <ac:spMk id="13" creationId="{C0B928A5-7157-C962-71DA-E5A025A1A696}"/>
          </ac:spMkLst>
        </pc:spChg>
        <pc:spChg chg="del mod">
          <ac:chgData name="Thais Vitória Fosaluza" userId="234fac80f67bd5e9" providerId="LiveId" clId="{955526D8-7B04-4C1C-B967-47851EC822B8}" dt="2024-12-04T01:03:12.038" v="1459" actId="478"/>
          <ac:spMkLst>
            <pc:docMk/>
            <pc:sldMk cId="3924721967" sldId="295"/>
            <ac:spMk id="14" creationId="{64BA51C6-F353-DE48-4F21-6D4DFAB5A1F4}"/>
          </ac:spMkLst>
        </pc:spChg>
        <pc:spChg chg="add mod">
          <ac:chgData name="Thais Vitória Fosaluza" userId="234fac80f67bd5e9" providerId="LiveId" clId="{955526D8-7B04-4C1C-B967-47851EC822B8}" dt="2024-12-04T14:26:31.235" v="2982" actId="1076"/>
          <ac:spMkLst>
            <pc:docMk/>
            <pc:sldMk cId="3924721967" sldId="295"/>
            <ac:spMk id="15" creationId="{493278C7-C67E-675C-6812-E2161BFA5700}"/>
          </ac:spMkLst>
        </pc:spChg>
        <pc:spChg chg="del mod">
          <ac:chgData name="Thais Vitória Fosaluza" userId="234fac80f67bd5e9" providerId="LiveId" clId="{955526D8-7B04-4C1C-B967-47851EC822B8}" dt="2024-12-04T01:03:12.923" v="1460" actId="478"/>
          <ac:spMkLst>
            <pc:docMk/>
            <pc:sldMk cId="3924721967" sldId="295"/>
            <ac:spMk id="15" creationId="{D97B6A97-6E96-17F8-7802-B4975F9B08A6}"/>
          </ac:spMkLst>
        </pc:spChg>
        <pc:spChg chg="add del mod">
          <ac:chgData name="Thais Vitória Fosaluza" userId="234fac80f67bd5e9" providerId="LiveId" clId="{955526D8-7B04-4C1C-B967-47851EC822B8}" dt="2024-12-04T14:10:12.541" v="2856" actId="478"/>
          <ac:spMkLst>
            <pc:docMk/>
            <pc:sldMk cId="3924721967" sldId="295"/>
            <ac:spMk id="16" creationId="{54E00179-E45B-7DEB-361B-6785550B7CBB}"/>
          </ac:spMkLst>
        </pc:spChg>
        <pc:spChg chg="del">
          <ac:chgData name="Thais Vitória Fosaluza" userId="234fac80f67bd5e9" providerId="LiveId" clId="{955526D8-7B04-4C1C-B967-47851EC822B8}" dt="2024-12-04T01:03:13.761" v="1461" actId="478"/>
          <ac:spMkLst>
            <pc:docMk/>
            <pc:sldMk cId="3924721967" sldId="295"/>
            <ac:spMk id="16" creationId="{92BFA138-C89E-2FC2-26E0-6963E372B593}"/>
          </ac:spMkLst>
        </pc:spChg>
        <pc:spChg chg="del mod">
          <ac:chgData name="Thais Vitória Fosaluza" userId="234fac80f67bd5e9" providerId="LiveId" clId="{955526D8-7B04-4C1C-B967-47851EC822B8}" dt="2024-12-04T01:03:15.361" v="1463" actId="478"/>
          <ac:spMkLst>
            <pc:docMk/>
            <pc:sldMk cId="3924721967" sldId="295"/>
            <ac:spMk id="17" creationId="{05BB1ECA-1891-0E64-FF0F-1EB7C94BA87F}"/>
          </ac:spMkLst>
        </pc:spChg>
        <pc:spChg chg="add mod">
          <ac:chgData name="Thais Vitória Fosaluza" userId="234fac80f67bd5e9" providerId="LiveId" clId="{955526D8-7B04-4C1C-B967-47851EC822B8}" dt="2024-12-04T14:21:34.846" v="2931" actId="1076"/>
          <ac:spMkLst>
            <pc:docMk/>
            <pc:sldMk cId="3924721967" sldId="295"/>
            <ac:spMk id="18" creationId="{C1940599-6DEF-E710-3958-1D095966B235}"/>
          </ac:spMkLst>
        </pc:spChg>
        <pc:spChg chg="add del mod">
          <ac:chgData name="Thais Vitória Fosaluza" userId="234fac80f67bd5e9" providerId="LiveId" clId="{955526D8-7B04-4C1C-B967-47851EC822B8}" dt="2024-12-04T14:05:27.169" v="2803" actId="478"/>
          <ac:spMkLst>
            <pc:docMk/>
            <pc:sldMk cId="3924721967" sldId="295"/>
            <ac:spMk id="20" creationId="{7130CA39-CA79-A1AD-3794-7784A6099104}"/>
          </ac:spMkLst>
        </pc:spChg>
        <pc:spChg chg="add del mod">
          <ac:chgData name="Thais Vitória Fosaluza" userId="234fac80f67bd5e9" providerId="LiveId" clId="{955526D8-7B04-4C1C-B967-47851EC822B8}" dt="2024-12-04T14:21:08.876" v="2925" actId="1076"/>
          <ac:spMkLst>
            <pc:docMk/>
            <pc:sldMk cId="3924721967" sldId="295"/>
            <ac:spMk id="22" creationId="{15AE4436-9D07-98CB-6A76-51F5BC372AC6}"/>
          </ac:spMkLst>
        </pc:spChg>
        <pc:spChg chg="add mod">
          <ac:chgData name="Thais Vitória Fosaluza" userId="234fac80f67bd5e9" providerId="LiveId" clId="{955526D8-7B04-4C1C-B967-47851EC822B8}" dt="2024-12-04T14:21:20.842" v="2928" actId="1076"/>
          <ac:spMkLst>
            <pc:docMk/>
            <pc:sldMk cId="3924721967" sldId="295"/>
            <ac:spMk id="26" creationId="{ACCAADDD-334F-671F-F1DB-FC7FF09D5B7E}"/>
          </ac:spMkLst>
        </pc:spChg>
        <pc:spChg chg="add del mod">
          <ac:chgData name="Thais Vitória Fosaluza" userId="234fac80f67bd5e9" providerId="LiveId" clId="{955526D8-7B04-4C1C-B967-47851EC822B8}" dt="2024-12-04T14:18:04.793" v="2897" actId="478"/>
          <ac:spMkLst>
            <pc:docMk/>
            <pc:sldMk cId="3924721967" sldId="295"/>
            <ac:spMk id="28" creationId="{FCEA5B5E-BDC1-C305-1077-6A7555959440}"/>
          </ac:spMkLst>
        </pc:spChg>
        <pc:spChg chg="add mod">
          <ac:chgData name="Thais Vitória Fosaluza" userId="234fac80f67bd5e9" providerId="LiveId" clId="{955526D8-7B04-4C1C-B967-47851EC822B8}" dt="2024-12-04T15:24:02.895" v="3396" actId="1076"/>
          <ac:spMkLst>
            <pc:docMk/>
            <pc:sldMk cId="3924721967" sldId="295"/>
            <ac:spMk id="29" creationId="{E5E540A3-4CA6-79CE-D1CE-DA2B8043EA78}"/>
          </ac:spMkLst>
        </pc:spChg>
        <pc:spChg chg="add mod">
          <ac:chgData name="Thais Vitória Fosaluza" userId="234fac80f67bd5e9" providerId="LiveId" clId="{955526D8-7B04-4C1C-B967-47851EC822B8}" dt="2024-12-04T14:24:24.418" v="2958" actId="1076"/>
          <ac:spMkLst>
            <pc:docMk/>
            <pc:sldMk cId="3924721967" sldId="295"/>
            <ac:spMk id="30" creationId="{23D2F1B2-34D0-D7B7-8CC1-FE07FBB39AE7}"/>
          </ac:spMkLst>
        </pc:spChg>
        <pc:spChg chg="add mod">
          <ac:chgData name="Thais Vitória Fosaluza" userId="234fac80f67bd5e9" providerId="LiveId" clId="{955526D8-7B04-4C1C-B967-47851EC822B8}" dt="2024-12-04T16:51:03.808" v="3655" actId="1076"/>
          <ac:spMkLst>
            <pc:docMk/>
            <pc:sldMk cId="3924721967" sldId="295"/>
            <ac:spMk id="33" creationId="{5CEF286D-D6F0-12FF-9B93-221E13BE2DE1}"/>
          </ac:spMkLst>
        </pc:spChg>
        <pc:spChg chg="add mod">
          <ac:chgData name="Thais Vitória Fosaluza" userId="234fac80f67bd5e9" providerId="LiveId" clId="{955526D8-7B04-4C1C-B967-47851EC822B8}" dt="2024-12-04T15:46:27.119" v="3510" actId="1076"/>
          <ac:spMkLst>
            <pc:docMk/>
            <pc:sldMk cId="3924721967" sldId="295"/>
            <ac:spMk id="34" creationId="{0F9A3D73-E230-A5A0-F4D8-C48549859E82}"/>
          </ac:spMkLst>
        </pc:spChg>
        <pc:spChg chg="add mod">
          <ac:chgData name="Thais Vitória Fosaluza" userId="234fac80f67bd5e9" providerId="LiveId" clId="{955526D8-7B04-4C1C-B967-47851EC822B8}" dt="2024-12-04T14:34:00.294" v="3095" actId="1076"/>
          <ac:spMkLst>
            <pc:docMk/>
            <pc:sldMk cId="3924721967" sldId="295"/>
            <ac:spMk id="35" creationId="{9A6F8229-21D7-75DA-1901-E7153DBF46C1}"/>
          </ac:spMkLst>
        </pc:spChg>
        <pc:spChg chg="add mod">
          <ac:chgData name="Thais Vitória Fosaluza" userId="234fac80f67bd5e9" providerId="LiveId" clId="{955526D8-7B04-4C1C-B967-47851EC822B8}" dt="2024-12-04T14:34:53.572" v="3109" actId="1076"/>
          <ac:spMkLst>
            <pc:docMk/>
            <pc:sldMk cId="3924721967" sldId="295"/>
            <ac:spMk id="36" creationId="{319F351A-B7D1-D1FC-F900-0312D07E40CD}"/>
          </ac:spMkLst>
        </pc:spChg>
        <pc:grpChg chg="add mod">
          <ac:chgData name="Thais Vitória Fosaluza" userId="234fac80f67bd5e9" providerId="LiveId" clId="{955526D8-7B04-4C1C-B967-47851EC822B8}" dt="2024-12-04T16:51:09.494" v="3656" actId="1076"/>
          <ac:grpSpMkLst>
            <pc:docMk/>
            <pc:sldMk cId="3924721967" sldId="295"/>
            <ac:grpSpMk id="7" creationId="{5384189E-111C-95C1-3EE4-459648E3F7A7}"/>
          </ac:grpSpMkLst>
        </pc:grpChg>
        <pc:grpChg chg="del">
          <ac:chgData name="Thais Vitória Fosaluza" userId="234fac80f67bd5e9" providerId="LiveId" clId="{955526D8-7B04-4C1C-B967-47851EC822B8}" dt="2024-12-04T00:59:36.729" v="1419" actId="478"/>
          <ac:grpSpMkLst>
            <pc:docMk/>
            <pc:sldMk cId="3924721967" sldId="295"/>
            <ac:grpSpMk id="9" creationId="{EBA4CF2E-F129-DE70-5C18-F6B538666FFA}"/>
          </ac:grpSpMkLst>
        </pc:grpChg>
        <pc:picChg chg="add mod">
          <ac:chgData name="Thais Vitória Fosaluza" userId="234fac80f67bd5e9" providerId="LiveId" clId="{955526D8-7B04-4C1C-B967-47851EC822B8}" dt="2024-12-04T13:59:56.441" v="2703" actId="1076"/>
          <ac:picMkLst>
            <pc:docMk/>
            <pc:sldMk cId="3924721967" sldId="295"/>
            <ac:picMk id="9" creationId="{9F4BC359-F03C-D7A0-E8F3-EA327B765DBA}"/>
          </ac:picMkLst>
        </pc:picChg>
        <pc:picChg chg="add del mod">
          <ac:chgData name="Thais Vitória Fosaluza" userId="234fac80f67bd5e9" providerId="LiveId" clId="{955526D8-7B04-4C1C-B967-47851EC822B8}" dt="2024-12-04T16:49:18.329" v="3629" actId="478"/>
          <ac:picMkLst>
            <pc:docMk/>
            <pc:sldMk cId="3924721967" sldId="295"/>
            <ac:picMk id="10" creationId="{F447AB4C-04C2-810A-FAAC-5870D6DA9A35}"/>
          </ac:picMkLst>
        </pc:picChg>
        <pc:picChg chg="del">
          <ac:chgData name="Thais Vitória Fosaluza" userId="234fac80f67bd5e9" providerId="LiveId" clId="{955526D8-7B04-4C1C-B967-47851EC822B8}" dt="2024-12-04T00:57:57.554" v="1396" actId="478"/>
          <ac:picMkLst>
            <pc:docMk/>
            <pc:sldMk cId="3924721967" sldId="295"/>
            <ac:picMk id="12" creationId="{21A65CC2-C268-FF20-B1EA-EA40B3606BEF}"/>
          </ac:picMkLst>
        </pc:picChg>
        <pc:picChg chg="add mod modCrop">
          <ac:chgData name="Thais Vitória Fosaluza" userId="234fac80f67bd5e9" providerId="LiveId" clId="{955526D8-7B04-4C1C-B967-47851EC822B8}" dt="2024-12-04T14:21:12.711" v="2926" actId="1076"/>
          <ac:picMkLst>
            <pc:docMk/>
            <pc:sldMk cId="3924721967" sldId="295"/>
            <ac:picMk id="14" creationId="{A8AE0593-14E7-B384-449F-056110244483}"/>
          </ac:picMkLst>
        </pc:picChg>
        <pc:picChg chg="add del mod">
          <ac:chgData name="Thais Vitória Fosaluza" userId="234fac80f67bd5e9" providerId="LiveId" clId="{955526D8-7B04-4C1C-B967-47851EC822B8}" dt="2024-12-04T15:46:47.886" v="3520" actId="478"/>
          <ac:picMkLst>
            <pc:docMk/>
            <pc:sldMk cId="3924721967" sldId="295"/>
            <ac:picMk id="17" creationId="{3AB91DDD-BD79-B992-8EF3-9D9B0E991F66}"/>
          </ac:picMkLst>
        </pc:picChg>
        <pc:picChg chg="add del mod modCrop">
          <ac:chgData name="Thais Vitória Fosaluza" userId="234fac80f67bd5e9" providerId="LiveId" clId="{955526D8-7B04-4C1C-B967-47851EC822B8}" dt="2024-12-04T16:50:37.292" v="3653" actId="478"/>
          <ac:picMkLst>
            <pc:docMk/>
            <pc:sldMk cId="3924721967" sldId="295"/>
            <ac:picMk id="19" creationId="{43B00722-0B25-371B-4DEA-B170331DC293}"/>
          </ac:picMkLst>
        </pc:picChg>
        <pc:picChg chg="add mod">
          <ac:chgData name="Thais Vitória Fosaluza" userId="234fac80f67bd5e9" providerId="LiveId" clId="{955526D8-7B04-4C1C-B967-47851EC822B8}" dt="2024-12-04T14:26:27.148" v="2981" actId="1076"/>
          <ac:picMkLst>
            <pc:docMk/>
            <pc:sldMk cId="3924721967" sldId="295"/>
            <ac:picMk id="21" creationId="{7FF5B54D-5084-C6E7-A6C5-ADFAAA57D3CC}"/>
          </ac:picMkLst>
        </pc:picChg>
        <pc:picChg chg="add del mod">
          <ac:chgData name="Thais Vitória Fosaluza" userId="234fac80f67bd5e9" providerId="LiveId" clId="{955526D8-7B04-4C1C-B967-47851EC822B8}" dt="2024-12-04T15:36:00.531" v="3404" actId="478"/>
          <ac:picMkLst>
            <pc:docMk/>
            <pc:sldMk cId="3924721967" sldId="295"/>
            <ac:picMk id="23" creationId="{C0840B1C-EB28-BCBE-ECD4-6D568B73A4A7}"/>
          </ac:picMkLst>
        </pc:picChg>
        <pc:picChg chg="add mod">
          <ac:chgData name="Thais Vitória Fosaluza" userId="234fac80f67bd5e9" providerId="LiveId" clId="{955526D8-7B04-4C1C-B967-47851EC822B8}" dt="2024-12-04T15:51:28.313" v="3587" actId="1076"/>
          <ac:picMkLst>
            <pc:docMk/>
            <pc:sldMk cId="3924721967" sldId="295"/>
            <ac:picMk id="24" creationId="{EB640B66-1897-E2EC-5D2F-5612F294718A}"/>
          </ac:picMkLst>
        </pc:picChg>
        <pc:picChg chg="add del mod">
          <ac:chgData name="Thais Vitória Fosaluza" userId="234fac80f67bd5e9" providerId="LiveId" clId="{955526D8-7B04-4C1C-B967-47851EC822B8}" dt="2024-12-04T15:42:44.094" v="3488" actId="478"/>
          <ac:picMkLst>
            <pc:docMk/>
            <pc:sldMk cId="3924721967" sldId="295"/>
            <ac:picMk id="25" creationId="{B3E6F25D-5B91-763B-132C-AB128D6C9181}"/>
          </ac:picMkLst>
        </pc:picChg>
        <pc:picChg chg="add mod">
          <ac:chgData name="Thais Vitória Fosaluza" userId="234fac80f67bd5e9" providerId="LiveId" clId="{955526D8-7B04-4C1C-B967-47851EC822B8}" dt="2024-12-04T14:21:25.118" v="2929" actId="1076"/>
          <ac:picMkLst>
            <pc:docMk/>
            <pc:sldMk cId="3924721967" sldId="295"/>
            <ac:picMk id="27" creationId="{B00CA818-05FA-AE86-383E-4A682898BDD8}"/>
          </ac:picMkLst>
        </pc:picChg>
        <pc:picChg chg="add mod modCrop">
          <ac:chgData name="Thais Vitória Fosaluza" userId="234fac80f67bd5e9" providerId="LiveId" clId="{955526D8-7B04-4C1C-B967-47851EC822B8}" dt="2024-12-04T14:25:54.817" v="2978" actId="1076"/>
          <ac:picMkLst>
            <pc:docMk/>
            <pc:sldMk cId="3924721967" sldId="295"/>
            <ac:picMk id="32" creationId="{49626D83-7EB3-3635-783D-40606462BED1}"/>
          </ac:picMkLst>
        </pc:picChg>
        <pc:picChg chg="add mod modCrop">
          <ac:chgData name="Thais Vitória Fosaluza" userId="234fac80f67bd5e9" providerId="LiveId" clId="{955526D8-7B04-4C1C-B967-47851EC822B8}" dt="2024-12-04T14:34:03.359" v="3096" actId="1076"/>
          <ac:picMkLst>
            <pc:docMk/>
            <pc:sldMk cId="3924721967" sldId="295"/>
            <ac:picMk id="38" creationId="{D468C007-E9F4-A1DA-A1B7-37224FA0B3B8}"/>
          </ac:picMkLst>
        </pc:picChg>
        <pc:picChg chg="add mod modCrop">
          <ac:chgData name="Thais Vitória Fosaluza" userId="234fac80f67bd5e9" providerId="LiveId" clId="{955526D8-7B04-4C1C-B967-47851EC822B8}" dt="2024-12-04T14:35:20.096" v="3115" actId="1076"/>
          <ac:picMkLst>
            <pc:docMk/>
            <pc:sldMk cId="3924721967" sldId="295"/>
            <ac:picMk id="40" creationId="{4965D9FA-E706-D9D7-B7D5-24B250DCC405}"/>
          </ac:picMkLst>
        </pc:picChg>
        <pc:picChg chg="add mod modCrop">
          <ac:chgData name="Thais Vitória Fosaluza" userId="234fac80f67bd5e9" providerId="LiveId" clId="{955526D8-7B04-4C1C-B967-47851EC822B8}" dt="2024-12-04T15:51:28.313" v="3587" actId="1076"/>
          <ac:picMkLst>
            <pc:docMk/>
            <pc:sldMk cId="3924721967" sldId="295"/>
            <ac:picMk id="42" creationId="{803533BD-B04A-1D99-979E-3FF0C491FFE2}"/>
          </ac:picMkLst>
        </pc:picChg>
        <pc:picChg chg="add mod modCrop">
          <ac:chgData name="Thais Vitória Fosaluza" userId="234fac80f67bd5e9" providerId="LiveId" clId="{955526D8-7B04-4C1C-B967-47851EC822B8}" dt="2024-12-04T15:51:28.313" v="3587" actId="1076"/>
          <ac:picMkLst>
            <pc:docMk/>
            <pc:sldMk cId="3924721967" sldId="295"/>
            <ac:picMk id="44" creationId="{CC25DA84-354E-1182-7052-1FBC290052A7}"/>
          </ac:picMkLst>
        </pc:picChg>
        <pc:picChg chg="add mod modCrop">
          <ac:chgData name="Thais Vitória Fosaluza" userId="234fac80f67bd5e9" providerId="LiveId" clId="{955526D8-7B04-4C1C-B967-47851EC822B8}" dt="2024-12-04T15:51:28.313" v="3587" actId="1076"/>
          <ac:picMkLst>
            <pc:docMk/>
            <pc:sldMk cId="3924721967" sldId="295"/>
            <ac:picMk id="46" creationId="{B3F080B5-393F-7794-1806-C91825AEFDD8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7" creationId="{97D518C9-1AC6-5469-3AE6-31BAC441EA9A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8" creationId="{5FC92068-CC84-C824-24BA-0E337C43B9C3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49" creationId="{52F6F441-B412-3AD0-E3E8-8EFA37EFBC91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0" creationId="{0C9CB859-2890-0499-473F-7F92F40F087F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1" creationId="{714B1497-0E55-2871-9AEF-122EB71AC271}"/>
          </ac:picMkLst>
        </pc:picChg>
        <pc:picChg chg="add mod">
          <ac:chgData name="Thais Vitória Fosaluza" userId="234fac80f67bd5e9" providerId="LiveId" clId="{955526D8-7B04-4C1C-B967-47851EC822B8}" dt="2024-12-04T15:51:29.917" v="3589" actId="571"/>
          <ac:picMkLst>
            <pc:docMk/>
            <pc:sldMk cId="3924721967" sldId="295"/>
            <ac:picMk id="52" creationId="{A9116350-5532-6AC3-7395-6740FF855425}"/>
          </ac:picMkLst>
        </pc:picChg>
        <pc:picChg chg="add mod modCrop">
          <ac:chgData name="Thais Vitória Fosaluza" userId="234fac80f67bd5e9" providerId="LiveId" clId="{955526D8-7B04-4C1C-B967-47851EC822B8}" dt="2024-12-04T16:49:22.720" v="3630" actId="1076"/>
          <ac:picMkLst>
            <pc:docMk/>
            <pc:sldMk cId="3924721967" sldId="295"/>
            <ac:picMk id="54" creationId="{B0DDBEFF-AB22-9990-24F4-2620912CD70B}"/>
          </ac:picMkLst>
        </pc:picChg>
        <pc:picChg chg="add mod modCrop">
          <ac:chgData name="Thais Vitória Fosaluza" userId="234fac80f67bd5e9" providerId="LiveId" clId="{955526D8-7B04-4C1C-B967-47851EC822B8}" dt="2024-12-04T16:50:43.267" v="3654" actId="1076"/>
          <ac:picMkLst>
            <pc:docMk/>
            <pc:sldMk cId="3924721967" sldId="295"/>
            <ac:picMk id="56" creationId="{FDB32709-64E2-BD7C-9BBC-6E937F20437C}"/>
          </ac:picMkLst>
        </pc:picChg>
      </pc:sldChg>
      <pc:sldChg chg="addSp delSp modSp add del mod">
        <pc:chgData name="Thais Vitória Fosaluza" userId="234fac80f67bd5e9" providerId="LiveId" clId="{955526D8-7B04-4C1C-B967-47851EC822B8}" dt="2024-12-04T13:41:27.287" v="2684" actId="47"/>
        <pc:sldMkLst>
          <pc:docMk/>
          <pc:sldMk cId="183677108" sldId="296"/>
        </pc:sldMkLst>
        <pc:spChg chg="mod">
          <ac:chgData name="Thais Vitória Fosaluza" userId="234fac80f67bd5e9" providerId="LiveId" clId="{955526D8-7B04-4C1C-B967-47851EC822B8}" dt="2024-12-04T12:41:21.731" v="1697" actId="20577"/>
          <ac:spMkLst>
            <pc:docMk/>
            <pc:sldMk cId="183677108" sldId="296"/>
            <ac:spMk id="8" creationId="{B6646E29-0950-AAB8-692F-7A9889BA8CF6}"/>
          </ac:spMkLst>
        </pc:spChg>
        <pc:spChg chg="mod">
          <ac:chgData name="Thais Vitória Fosaluza" userId="234fac80f67bd5e9" providerId="LiveId" clId="{955526D8-7B04-4C1C-B967-47851EC822B8}" dt="2024-12-04T13:35:05.724" v="2652"/>
          <ac:spMkLst>
            <pc:docMk/>
            <pc:sldMk cId="183677108" sldId="296"/>
            <ac:spMk id="10" creationId="{F18EF134-5ACC-7F2B-547B-30D45E10882D}"/>
          </ac:spMkLst>
        </pc:spChg>
        <pc:spChg chg="del mod">
          <ac:chgData name="Thais Vitória Fosaluza" userId="234fac80f67bd5e9" providerId="LiveId" clId="{955526D8-7B04-4C1C-B967-47851EC822B8}" dt="2024-12-04T12:41:02.461" v="1654" actId="478"/>
          <ac:spMkLst>
            <pc:docMk/>
            <pc:sldMk cId="183677108" sldId="296"/>
            <ac:spMk id="13" creationId="{81634249-F2F8-4304-F6A4-DB9E4ECEC75E}"/>
          </ac:spMkLst>
        </pc:spChg>
        <pc:grpChg chg="del mod">
          <ac:chgData name="Thais Vitória Fosaluza" userId="234fac80f67bd5e9" providerId="LiveId" clId="{955526D8-7B04-4C1C-B967-47851EC822B8}" dt="2024-12-04T13:35:05.339" v="2651" actId="478"/>
          <ac:grpSpMkLst>
            <pc:docMk/>
            <pc:sldMk cId="183677108" sldId="296"/>
            <ac:grpSpMk id="5" creationId="{4C697FF0-9320-F616-ED5A-0D783D805F10}"/>
          </ac:grpSpMkLst>
        </pc:grpChg>
        <pc:grpChg chg="add mod">
          <ac:chgData name="Thais Vitória Fosaluza" userId="234fac80f67bd5e9" providerId="LiveId" clId="{955526D8-7B04-4C1C-B967-47851EC822B8}" dt="2024-12-04T13:35:07.493" v="2653" actId="1076"/>
          <ac:grpSpMkLst>
            <pc:docMk/>
            <pc:sldMk cId="183677108" sldId="296"/>
            <ac:grpSpMk id="9" creationId="{E8F49EFB-684E-C5EF-6427-50771587960F}"/>
          </ac:grpSpMkLst>
        </pc:grpChg>
        <pc:picChg chg="del mod">
          <ac:chgData name="Thais Vitória Fosaluza" userId="234fac80f67bd5e9" providerId="LiveId" clId="{955526D8-7B04-4C1C-B967-47851EC822B8}" dt="2024-12-04T12:41:00.234" v="1652" actId="478"/>
          <ac:picMkLst>
            <pc:docMk/>
            <pc:sldMk cId="183677108" sldId="296"/>
            <ac:picMk id="15" creationId="{EF6DB517-2512-45D6-7708-7B2370D8AB7B}"/>
          </ac:picMkLst>
        </pc:picChg>
      </pc:sldChg>
      <pc:sldChg chg="addSp delSp modSp add mod">
        <pc:chgData name="Thais Vitória Fosaluza" userId="234fac80f67bd5e9" providerId="LiveId" clId="{955526D8-7B04-4C1C-B967-47851EC822B8}" dt="2024-12-04T13:35:42.403" v="2668" actId="1076"/>
        <pc:sldMkLst>
          <pc:docMk/>
          <pc:sldMk cId="32591290" sldId="297"/>
        </pc:sldMkLst>
        <pc:spChg chg="mod">
          <ac:chgData name="Thais Vitória Fosaluza" userId="234fac80f67bd5e9" providerId="LiveId" clId="{955526D8-7B04-4C1C-B967-47851EC822B8}" dt="2024-12-04T13:21:28.576" v="2295" actId="1076"/>
          <ac:spMkLst>
            <pc:docMk/>
            <pc:sldMk cId="32591290" sldId="297"/>
            <ac:spMk id="4" creationId="{03D402E1-931F-8914-D06C-2678340459FA}"/>
          </ac:spMkLst>
        </pc:spChg>
        <pc:spChg chg="mod">
          <ac:chgData name="Thais Vitória Fosaluza" userId="234fac80f67bd5e9" providerId="LiveId" clId="{955526D8-7B04-4C1C-B967-47851EC822B8}" dt="2024-12-04T13:23:58.418" v="2317" actId="1076"/>
          <ac:spMkLst>
            <pc:docMk/>
            <pc:sldMk cId="32591290" sldId="297"/>
            <ac:spMk id="7" creationId="{7B7FCBFC-E012-9CD9-F623-5FE68AF9B10E}"/>
          </ac:spMkLst>
        </pc:spChg>
        <pc:spChg chg="mod">
          <ac:chgData name="Thais Vitória Fosaluza" userId="234fac80f67bd5e9" providerId="LiveId" clId="{955526D8-7B04-4C1C-B967-47851EC822B8}" dt="2024-12-04T13:23:57.209" v="2316" actId="1076"/>
          <ac:spMkLst>
            <pc:docMk/>
            <pc:sldMk cId="32591290" sldId="297"/>
            <ac:spMk id="8" creationId="{4BE5382E-B7DA-708A-C029-48B9BCE38ADF}"/>
          </ac:spMkLst>
        </pc:spChg>
        <pc:spChg chg="del">
          <ac:chgData name="Thais Vitória Fosaluza" userId="234fac80f67bd5e9" providerId="LiveId" clId="{955526D8-7B04-4C1C-B967-47851EC822B8}" dt="2024-12-04T12:53:14.660" v="1702" actId="478"/>
          <ac:spMkLst>
            <pc:docMk/>
            <pc:sldMk cId="32591290" sldId="297"/>
            <ac:spMk id="11" creationId="{E644B185-4B35-3679-5148-7DF287285E2A}"/>
          </ac:spMkLst>
        </pc:spChg>
        <pc:spChg chg="add mod">
          <ac:chgData name="Thais Vitória Fosaluza" userId="234fac80f67bd5e9" providerId="LiveId" clId="{955526D8-7B04-4C1C-B967-47851EC822B8}" dt="2024-12-04T13:30:14.897" v="2620" actId="14100"/>
          <ac:spMkLst>
            <pc:docMk/>
            <pc:sldMk cId="32591290" sldId="297"/>
            <ac:spMk id="12" creationId="{91306E50-D74E-80F1-C455-7EBD23BEBEAF}"/>
          </ac:spMkLst>
        </pc:spChg>
        <pc:spChg chg="add mod">
          <ac:chgData name="Thais Vitória Fosaluza" userId="234fac80f67bd5e9" providerId="LiveId" clId="{955526D8-7B04-4C1C-B967-47851EC822B8}" dt="2024-12-04T13:30:54.022" v="2627" actId="1076"/>
          <ac:spMkLst>
            <pc:docMk/>
            <pc:sldMk cId="32591290" sldId="297"/>
            <ac:spMk id="15" creationId="{3C0E9D8A-27D4-E3F9-7190-040136903CF1}"/>
          </ac:spMkLst>
        </pc:spChg>
        <pc:spChg chg="add mod">
          <ac:chgData name="Thais Vitória Fosaluza" userId="234fac80f67bd5e9" providerId="LiveId" clId="{955526D8-7B04-4C1C-B967-47851EC822B8}" dt="2024-12-04T13:30:58.931" v="2628" actId="1076"/>
          <ac:spMkLst>
            <pc:docMk/>
            <pc:sldMk cId="32591290" sldId="297"/>
            <ac:spMk id="18" creationId="{09218473-B555-9BAD-945F-CDBDA2BE90BF}"/>
          </ac:spMkLst>
        </pc:spChg>
        <pc:spChg chg="mod">
          <ac:chgData name="Thais Vitória Fosaluza" userId="234fac80f67bd5e9" providerId="LiveId" clId="{955526D8-7B04-4C1C-B967-47851EC822B8}" dt="2024-12-04T13:35:40.990" v="2667"/>
          <ac:spMkLst>
            <pc:docMk/>
            <pc:sldMk cId="32591290" sldId="297"/>
            <ac:spMk id="20" creationId="{32B58CE7-11B5-3D2D-03F7-48EC9156D5F5}"/>
          </ac:spMkLst>
        </pc:spChg>
        <pc:grpChg chg="del">
          <ac:chgData name="Thais Vitória Fosaluza" userId="234fac80f67bd5e9" providerId="LiveId" clId="{955526D8-7B04-4C1C-B967-47851EC822B8}" dt="2024-12-04T13:35:40.725" v="2666" actId="478"/>
          <ac:grpSpMkLst>
            <pc:docMk/>
            <pc:sldMk cId="32591290" sldId="297"/>
            <ac:grpSpMk id="3" creationId="{E07B2F05-36DD-D019-D345-B59EEF1BA8BA}"/>
          </ac:grpSpMkLst>
        </pc:grpChg>
        <pc:grpChg chg="add mod">
          <ac:chgData name="Thais Vitória Fosaluza" userId="234fac80f67bd5e9" providerId="LiveId" clId="{955526D8-7B04-4C1C-B967-47851EC822B8}" dt="2024-12-04T13:35:42.403" v="2668" actId="1076"/>
          <ac:grpSpMkLst>
            <pc:docMk/>
            <pc:sldMk cId="32591290" sldId="297"/>
            <ac:grpSpMk id="19" creationId="{E6892D2C-794C-0BE2-9143-6B4472BFC989}"/>
          </ac:grpSpMkLst>
        </pc:grpChg>
        <pc:picChg chg="add mod modCrop">
          <ac:chgData name="Thais Vitória Fosaluza" userId="234fac80f67bd5e9" providerId="LiveId" clId="{955526D8-7B04-4C1C-B967-47851EC822B8}" dt="2024-12-04T13:24:27.532" v="2322" actId="1076"/>
          <ac:picMkLst>
            <pc:docMk/>
            <pc:sldMk cId="32591290" sldId="297"/>
            <ac:picMk id="6" creationId="{14DC868D-CCEA-272F-A8FA-D52BB6DDAB24}"/>
          </ac:picMkLst>
        </pc:picChg>
        <pc:picChg chg="add mod">
          <ac:chgData name="Thais Vitória Fosaluza" userId="234fac80f67bd5e9" providerId="LiveId" clId="{955526D8-7B04-4C1C-B967-47851EC822B8}" dt="2024-12-04T13:30:41.304" v="2624" actId="1076"/>
          <ac:picMkLst>
            <pc:docMk/>
            <pc:sldMk cId="32591290" sldId="297"/>
            <ac:picMk id="14" creationId="{4DBB309D-033D-C83B-BD8B-EDB427C30389}"/>
          </ac:picMkLst>
        </pc:picChg>
        <pc:picChg chg="add mod modCrop">
          <ac:chgData name="Thais Vitória Fosaluza" userId="234fac80f67bd5e9" providerId="LiveId" clId="{955526D8-7B04-4C1C-B967-47851EC822B8}" dt="2024-12-04T13:30:47.155" v="2626" actId="1076"/>
          <ac:picMkLst>
            <pc:docMk/>
            <pc:sldMk cId="32591290" sldId="297"/>
            <ac:picMk id="17" creationId="{4BB9A7D0-DB83-9E4C-32C9-071DB18D48E6}"/>
          </ac:picMkLst>
        </pc:picChg>
      </pc:sldChg>
      <pc:sldChg chg="add del">
        <pc:chgData name="Thais Vitória Fosaluza" userId="234fac80f67bd5e9" providerId="LiveId" clId="{955526D8-7B04-4C1C-B967-47851EC822B8}" dt="2024-12-04T12:53:05.451" v="1700" actId="47"/>
        <pc:sldMkLst>
          <pc:docMk/>
          <pc:sldMk cId="54486776" sldId="297"/>
        </pc:sldMkLst>
      </pc:sldChg>
      <pc:sldChg chg="addSp delSp modSp add mod setBg">
        <pc:chgData name="Thais Vitória Fosaluza" userId="234fac80f67bd5e9" providerId="LiveId" clId="{955526D8-7B04-4C1C-B967-47851EC822B8}" dt="2024-12-04T16:52:38.605" v="3665" actId="1076"/>
        <pc:sldMkLst>
          <pc:docMk/>
          <pc:sldMk cId="1983087383" sldId="298"/>
        </pc:sldMkLst>
        <pc:spChg chg="mod">
          <ac:chgData name="Thais Vitória Fosaluza" userId="234fac80f67bd5e9" providerId="LiveId" clId="{955526D8-7B04-4C1C-B967-47851EC822B8}" dt="2024-12-04T15:15:01.569" v="3335" actId="1076"/>
          <ac:spMkLst>
            <pc:docMk/>
            <pc:sldMk cId="1983087383" sldId="298"/>
            <ac:spMk id="2" creationId="{FB654D23-9338-4261-E2FD-478281D23238}"/>
          </ac:spMkLst>
        </pc:spChg>
        <pc:spChg chg="mod">
          <ac:chgData name="Thais Vitória Fosaluza" userId="234fac80f67bd5e9" providerId="LiveId" clId="{955526D8-7B04-4C1C-B967-47851EC822B8}" dt="2024-12-04T15:19:20.846" v="3345" actId="1076"/>
          <ac:spMkLst>
            <pc:docMk/>
            <pc:sldMk cId="1983087383" sldId="298"/>
            <ac:spMk id="3" creationId="{9D715AA3-43A8-E201-8144-123194FB56E0}"/>
          </ac:spMkLst>
        </pc:spChg>
        <pc:spChg chg="mod">
          <ac:chgData name="Thais Vitória Fosaluza" userId="234fac80f67bd5e9" providerId="LiveId" clId="{955526D8-7B04-4C1C-B967-47851EC822B8}" dt="2024-12-04T15:15:15.288" v="3338" actId="1076"/>
          <ac:spMkLst>
            <pc:docMk/>
            <pc:sldMk cId="1983087383" sldId="298"/>
            <ac:spMk id="7" creationId="{040B7C5C-E253-3F4B-5F8E-B13DC537FA11}"/>
          </ac:spMkLst>
        </pc:spChg>
        <pc:spChg chg="del mod">
          <ac:chgData name="Thais Vitória Fosaluza" userId="234fac80f67bd5e9" providerId="LiveId" clId="{955526D8-7B04-4C1C-B967-47851EC822B8}" dt="2024-12-04T15:22:31.908" v="3383" actId="478"/>
          <ac:spMkLst>
            <pc:docMk/>
            <pc:sldMk cId="1983087383" sldId="298"/>
            <ac:spMk id="9" creationId="{710992DE-8C26-F93D-4F8B-8AE9AFCAA69B}"/>
          </ac:spMkLst>
        </pc:spChg>
        <pc:spChg chg="del mod">
          <ac:chgData name="Thais Vitória Fosaluza" userId="234fac80f67bd5e9" providerId="LiveId" clId="{955526D8-7B04-4C1C-B967-47851EC822B8}" dt="2024-12-04T15:23:12.917" v="3388" actId="478"/>
          <ac:spMkLst>
            <pc:docMk/>
            <pc:sldMk cId="1983087383" sldId="298"/>
            <ac:spMk id="10" creationId="{F9B81700-6152-9200-E649-B235444F994F}"/>
          </ac:spMkLst>
        </pc:spChg>
        <pc:spChg chg="add mod">
          <ac:chgData name="Thais Vitória Fosaluza" userId="234fac80f67bd5e9" providerId="LiveId" clId="{955526D8-7B04-4C1C-B967-47851EC822B8}" dt="2024-12-04T15:22:38.703" v="3384"/>
          <ac:spMkLst>
            <pc:docMk/>
            <pc:sldMk cId="1983087383" sldId="298"/>
            <ac:spMk id="13" creationId="{3E769B58-6DC2-18DE-3A4C-2ED4B13D76B8}"/>
          </ac:spMkLst>
        </pc:spChg>
        <pc:spChg chg="add mod">
          <ac:chgData name="Thais Vitória Fosaluza" userId="234fac80f67bd5e9" providerId="LiveId" clId="{955526D8-7B04-4C1C-B967-47851EC822B8}" dt="2024-12-04T15:23:13.392" v="3389"/>
          <ac:spMkLst>
            <pc:docMk/>
            <pc:sldMk cId="1983087383" sldId="298"/>
            <ac:spMk id="14" creationId="{6622EDB6-F2E0-54B7-643A-80152711A4E0}"/>
          </ac:spMkLst>
        </pc:spChg>
        <pc:spChg chg="add mod">
          <ac:chgData name="Thais Vitória Fosaluza" userId="234fac80f67bd5e9" providerId="LiveId" clId="{955526D8-7B04-4C1C-B967-47851EC822B8}" dt="2024-12-04T15:23:15.379" v="3390"/>
          <ac:spMkLst>
            <pc:docMk/>
            <pc:sldMk cId="1983087383" sldId="298"/>
            <ac:spMk id="15" creationId="{B1C6E3E3-7C3E-48F6-4A63-94E0C2C9C3C8}"/>
          </ac:spMkLst>
        </pc:spChg>
        <pc:spChg chg="add mod">
          <ac:chgData name="Thais Vitória Fosaluza" userId="234fac80f67bd5e9" providerId="LiveId" clId="{955526D8-7B04-4C1C-B967-47851EC822B8}" dt="2024-12-04T15:23:21.558" v="3391"/>
          <ac:spMkLst>
            <pc:docMk/>
            <pc:sldMk cId="1983087383" sldId="298"/>
            <ac:spMk id="17" creationId="{4E5B99CE-B849-CE36-1897-05DE9067514F}"/>
          </ac:spMkLst>
        </pc:spChg>
        <pc:picChg chg="add del mod">
          <ac:chgData name="Thais Vitória Fosaluza" userId="234fac80f67bd5e9" providerId="LiveId" clId="{955526D8-7B04-4C1C-B967-47851EC822B8}" dt="2024-12-04T16:52:38.605" v="3665" actId="1076"/>
          <ac:picMkLst>
            <pc:docMk/>
            <pc:sldMk cId="1983087383" sldId="298"/>
            <ac:picMk id="11" creationId="{B0A67225-9306-96E1-3516-629E2ED95EC7}"/>
          </ac:picMkLst>
        </pc:picChg>
        <pc:picChg chg="del mod">
          <ac:chgData name="Thais Vitória Fosaluza" userId="234fac80f67bd5e9" providerId="LiveId" clId="{955526D8-7B04-4C1C-B967-47851EC822B8}" dt="2024-12-04T15:10:54.475" v="3307" actId="478"/>
          <ac:picMkLst>
            <pc:docMk/>
            <pc:sldMk cId="1983087383" sldId="298"/>
            <ac:picMk id="16" creationId="{52DEB371-51C7-4CB3-AB37-063EEFF25A85}"/>
          </ac:picMkLst>
        </pc:picChg>
      </pc:sldChg>
      <pc:sldChg chg="addSp delSp modSp add mod">
        <pc:chgData name="Thais Vitória Fosaluza" userId="234fac80f67bd5e9" providerId="LiveId" clId="{955526D8-7B04-4C1C-B967-47851EC822B8}" dt="2024-12-04T15:23:27.355" v="3392" actId="1076"/>
        <pc:sldMkLst>
          <pc:docMk/>
          <pc:sldMk cId="1304915731" sldId="299"/>
        </pc:sldMkLst>
        <pc:spChg chg="mod">
          <ac:chgData name="Thais Vitória Fosaluza" userId="234fac80f67bd5e9" providerId="LiveId" clId="{955526D8-7B04-4C1C-B967-47851EC822B8}" dt="2024-12-04T15:23:27.355" v="3392" actId="1076"/>
          <ac:spMkLst>
            <pc:docMk/>
            <pc:sldMk cId="1304915731" sldId="299"/>
            <ac:spMk id="5" creationId="{14F350E3-225F-5D85-673E-15FC609C73E0}"/>
          </ac:spMkLst>
        </pc:spChg>
        <pc:spChg chg="mod">
          <ac:chgData name="Thais Vitória Fosaluza" userId="234fac80f67bd5e9" providerId="LiveId" clId="{955526D8-7B04-4C1C-B967-47851EC822B8}" dt="2024-12-04T15:22:21.725" v="3378" actId="1076"/>
          <ac:spMkLst>
            <pc:docMk/>
            <pc:sldMk cId="1304915731" sldId="299"/>
            <ac:spMk id="9" creationId="{922FE883-2DE8-12E9-F289-DAD5EBD4AB63}"/>
          </ac:spMkLst>
        </pc:spChg>
        <pc:spChg chg="mod">
          <ac:chgData name="Thais Vitória Fosaluza" userId="234fac80f67bd5e9" providerId="LiveId" clId="{955526D8-7B04-4C1C-B967-47851EC822B8}" dt="2024-12-04T15:21:43.128" v="3366" actId="1076"/>
          <ac:spMkLst>
            <pc:docMk/>
            <pc:sldMk cId="1304915731" sldId="299"/>
            <ac:spMk id="10" creationId="{AE2B7D73-A386-4629-7CF7-561EA8D1E0D8}"/>
          </ac:spMkLst>
        </pc:spChg>
        <pc:picChg chg="del">
          <ac:chgData name="Thais Vitória Fosaluza" userId="234fac80f67bd5e9" providerId="LiveId" clId="{955526D8-7B04-4C1C-B967-47851EC822B8}" dt="2024-12-04T15:19:14.065" v="3342" actId="478"/>
          <ac:picMkLst>
            <pc:docMk/>
            <pc:sldMk cId="1304915731" sldId="299"/>
            <ac:picMk id="11" creationId="{EF29E12E-69AE-A7E4-5702-6BF683E031D0}"/>
          </ac:picMkLst>
        </pc:picChg>
        <pc:picChg chg="add del mod">
          <ac:chgData name="Thais Vitória Fosaluza" userId="234fac80f67bd5e9" providerId="LiveId" clId="{955526D8-7B04-4C1C-B967-47851EC822B8}" dt="2024-12-04T15:19:39.053" v="3353" actId="478"/>
          <ac:picMkLst>
            <pc:docMk/>
            <pc:sldMk cId="1304915731" sldId="299"/>
            <ac:picMk id="13" creationId="{1BEB5F39-CA84-4612-2A56-92980258CCD2}"/>
          </ac:picMkLst>
        </pc:picChg>
        <pc:picChg chg="add mod">
          <ac:chgData name="Thais Vitória Fosaluza" userId="234fac80f67bd5e9" providerId="LiveId" clId="{955526D8-7B04-4C1C-B967-47851EC822B8}" dt="2024-12-04T15:22:56.002" v="3386" actId="1076"/>
          <ac:picMkLst>
            <pc:docMk/>
            <pc:sldMk cId="1304915731" sldId="299"/>
            <ac:picMk id="15" creationId="{B62B162C-715E-A8C3-D011-FEB43B4EB2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46E01-402E-4B66-A815-EC2AF6D1BB97}" type="datetimeFigureOut">
              <a:rPr lang="pt-BR" smtClean="0"/>
              <a:t>04/12/2024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E527-BF8A-43E7-8978-53AB9E2EE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74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85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07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B6BA-D696-1E32-E65F-6880F5B3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81DE62F-CDDC-E79F-1212-67564A4C0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B07CDB-5034-879C-33AA-DB1E776A5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35AE75-AB83-7BF7-4160-2E2C5980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2E527-BF8A-43E7-8978-53AB9E2EE24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71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8.svg"/><Relationship Id="rId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svg"/><Relationship Id="rId3" Type="http://schemas.openxmlformats.org/officeDocument/2006/relationships/image" Target="../media/image34.svg"/><Relationship Id="rId7" Type="http://schemas.openxmlformats.org/officeDocument/2006/relationships/image" Target="../media/image11.sv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8.svg"/><Relationship Id="rId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svg"/><Relationship Id="rId1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17" Type="http://schemas.openxmlformats.org/officeDocument/2006/relationships/image" Target="../media/image49.svg"/><Relationship Id="rId2" Type="http://schemas.openxmlformats.org/officeDocument/2006/relationships/image" Target="../media/image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36.sv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3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.png"/><Relationship Id="rId5" Type="http://schemas.openxmlformats.org/officeDocument/2006/relationships/image" Target="../media/image34.svg"/><Relationship Id="rId10" Type="http://schemas.openxmlformats.org/officeDocument/2006/relationships/image" Target="../media/image50.jpeg"/><Relationship Id="rId4" Type="http://schemas.openxmlformats.org/officeDocument/2006/relationships/image" Target="../media/image3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3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.png"/><Relationship Id="rId5" Type="http://schemas.openxmlformats.org/officeDocument/2006/relationships/image" Target="../media/image34.svg"/><Relationship Id="rId10" Type="http://schemas.openxmlformats.org/officeDocument/2006/relationships/image" Target="../media/image51.jpeg"/><Relationship Id="rId4" Type="http://schemas.openxmlformats.org/officeDocument/2006/relationships/image" Target="../media/image3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3.png"/><Relationship Id="rId5" Type="http://schemas.openxmlformats.org/officeDocument/2006/relationships/image" Target="../media/image17.sv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8.svg"/><Relationship Id="rId10" Type="http://schemas.openxmlformats.org/officeDocument/2006/relationships/image" Target="../media/image3.png"/><Relationship Id="rId4" Type="http://schemas.openxmlformats.org/officeDocument/2006/relationships/image" Target="../media/image57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sv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jpe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13760724" y="7282913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05355" y="398585"/>
            <a:ext cx="2642644" cy="2573051"/>
            <a:chOff x="0" y="0"/>
            <a:chExt cx="4570349" cy="4252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5528" y="0"/>
            <a:ext cx="7262472" cy="7262472"/>
            <a:chOff x="0" y="0"/>
            <a:chExt cx="9683296" cy="96832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3242" cy="9683242"/>
            </a:xfrm>
            <a:custGeom>
              <a:avLst/>
              <a:gdLst/>
              <a:ahLst/>
              <a:cxnLst/>
              <a:rect l="l" t="t" r="r" b="b"/>
              <a:pathLst>
                <a:path w="9683242" h="9683242">
                  <a:moveTo>
                    <a:pt x="0" y="0"/>
                  </a:moveTo>
                  <a:lnTo>
                    <a:pt x="9683242" y="0"/>
                  </a:lnTo>
                  <a:lnTo>
                    <a:pt x="9683242" y="9683242"/>
                  </a:lnTo>
                  <a:lnTo>
                    <a:pt x="0" y="9683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61786" y="6290056"/>
            <a:ext cx="8964428" cy="1487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Monitoramento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Etileno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Luminosidade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para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Gestão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do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Desenvolvimento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de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Orquídeas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Ornamentais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</a:t>
            </a:r>
            <a:r>
              <a:rPr lang="en-US" sz="3147" b="1" dirty="0" err="1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em</a:t>
            </a:r>
            <a:r>
              <a:rPr lang="en-US" sz="3147" b="1" dirty="0">
                <a:solidFill>
                  <a:srgbClr val="ED217C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 Estufas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6288" y="4131019"/>
            <a:ext cx="10469761" cy="12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1"/>
              </a:lnSpc>
            </a:pP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 Bold"/>
                <a:cs typeface="Poppins" panose="00000500000000000000" pitchFamily="2" charset="0"/>
                <a:sym typeface="Arimo Bold"/>
              </a:rPr>
              <a:t>ORCHIS </a:t>
            </a:r>
            <a:r>
              <a:rPr lang="en-US" sz="9200" b="1" dirty="0">
                <a:solidFill>
                  <a:srgbClr val="B81476"/>
                </a:solidFill>
                <a:latin typeface="Poppins" panose="00000500000000000000" pitchFamily="2" charset="0"/>
                <a:ea typeface="Arimo"/>
                <a:cs typeface="Poppins" panose="00000500000000000000" pitchFamily="2" charset="0"/>
                <a:sym typeface="Arimo Bold"/>
              </a:rPr>
              <a:t>SYSTEM</a:t>
            </a:r>
            <a:endParaRPr lang="en-US" sz="9200" b="1" dirty="0">
              <a:solidFill>
                <a:srgbClr val="B81476"/>
              </a:solidFill>
              <a:latin typeface="Poppins" panose="00000500000000000000" pitchFamily="2" charset="0"/>
              <a:ea typeface="Arimo"/>
              <a:cs typeface="Poppins" panose="00000500000000000000" pitchFamily="2" charset="0"/>
            </a:endParaRPr>
          </a:p>
        </p:txBody>
      </p:sp>
      <p:sp>
        <p:nvSpPr>
          <p:cNvPr id="9" name="Freeform 9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2564">
            <a:off x="13005450" y="-703267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988851">
            <a:off x="14137497" y="521532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906941" y="8377709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27451" y="595722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349332" y="3913051"/>
            <a:ext cx="1330179" cy="652455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A26FDE4-B357-9E26-1E5B-AC7256DC6544}"/>
              </a:ext>
            </a:extLst>
          </p:cNvPr>
          <p:cNvSpPr txBox="1"/>
          <p:nvPr/>
        </p:nvSpPr>
        <p:spPr>
          <a:xfrm>
            <a:off x="3408149" y="102870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9616E7A6-F2D0-2339-8156-BA9F84279011}"/>
              </a:ext>
            </a:extLst>
          </p:cNvPr>
          <p:cNvGrpSpPr/>
          <p:nvPr/>
        </p:nvGrpSpPr>
        <p:grpSpPr>
          <a:xfrm>
            <a:off x="166338" y="1962015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74A910E4-8A5B-87D6-3FF6-0BB7176C7B3D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C059191-F91C-684F-7A07-6B5B17C177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72" y="1581981"/>
            <a:ext cx="15491859" cy="8714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58B50-0BB9-1C1B-4724-B3CAD395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654D23-9338-4261-E2FD-478281D23238}"/>
              </a:ext>
            </a:extLst>
          </p:cNvPr>
          <p:cNvSpPr/>
          <p:nvPr/>
        </p:nvSpPr>
        <p:spPr>
          <a:xfrm rot="1499324">
            <a:off x="14980158" y="-943742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715AA3-43A8-E201-8144-123194FB56E0}"/>
              </a:ext>
            </a:extLst>
          </p:cNvPr>
          <p:cNvSpPr/>
          <p:nvPr/>
        </p:nvSpPr>
        <p:spPr>
          <a:xfrm rot="9988851">
            <a:off x="15808968" y="440516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2F52821-ECFE-CBF6-66A7-E8CD9B4CEE1A}"/>
              </a:ext>
            </a:extLst>
          </p:cNvPr>
          <p:cNvSpPr/>
          <p:nvPr/>
        </p:nvSpPr>
        <p:spPr>
          <a:xfrm>
            <a:off x="12906941" y="8377709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4C35709-6619-ED81-B3AD-F56A0F9623E0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40B7C5C-E253-3F4B-5F8E-B13DC537FA11}"/>
              </a:ext>
            </a:extLst>
          </p:cNvPr>
          <p:cNvSpPr/>
          <p:nvPr/>
        </p:nvSpPr>
        <p:spPr>
          <a:xfrm rot="19375592">
            <a:off x="-1731448" y="621913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E7E9DBD2-B1B6-46BA-F9F1-59EA820555B2}"/>
              </a:ext>
            </a:extLst>
          </p:cNvPr>
          <p:cNvGrpSpPr/>
          <p:nvPr/>
        </p:nvGrpSpPr>
        <p:grpSpPr>
          <a:xfrm>
            <a:off x="166338" y="1962015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F3F7C9D-9316-99DC-536B-75CA41F9BA36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1" name="Imagem 10" descr="Interface gráfica do usuário, Texto, chat ou mensagem de texto&#10;&#10;Descrição gerada automaticamente">
            <a:extLst>
              <a:ext uri="{FF2B5EF4-FFF2-40B4-BE49-F238E27FC236}">
                <a16:creationId xmlns:a16="http://schemas.microsoft.com/office/drawing/2014/main" id="{B0A67225-9306-96E1-3516-629E2ED95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7" y="1300400"/>
            <a:ext cx="16879362" cy="9494642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3E769B58-6DC2-18DE-3A4C-2ED4B13D76B8}"/>
              </a:ext>
            </a:extLst>
          </p:cNvPr>
          <p:cNvSpPr/>
          <p:nvPr/>
        </p:nvSpPr>
        <p:spPr>
          <a:xfrm>
            <a:off x="352673" y="8702226"/>
            <a:ext cx="1509833" cy="769319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E5B99CE-B849-CE36-1897-05DE9067514F}"/>
              </a:ext>
            </a:extLst>
          </p:cNvPr>
          <p:cNvSpPr txBox="1"/>
          <p:nvPr/>
        </p:nvSpPr>
        <p:spPr>
          <a:xfrm>
            <a:off x="3409361" y="64876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98308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BDFD6-4A40-484D-54BE-8C19F4B3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2DC021-57DF-99E6-FC53-18F287C79D21}"/>
              </a:ext>
            </a:extLst>
          </p:cNvPr>
          <p:cNvSpPr/>
          <p:nvPr/>
        </p:nvSpPr>
        <p:spPr>
          <a:xfrm rot="1499324">
            <a:off x="14980158" y="-943742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33B9E5-EAFC-B0EB-5686-F6A468B364DA}"/>
              </a:ext>
            </a:extLst>
          </p:cNvPr>
          <p:cNvSpPr/>
          <p:nvPr/>
        </p:nvSpPr>
        <p:spPr>
          <a:xfrm rot="9988851">
            <a:off x="15874627" y="40699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4F350E3-225F-5D85-673E-15FC609C73E0}"/>
              </a:ext>
            </a:extLst>
          </p:cNvPr>
          <p:cNvSpPr/>
          <p:nvPr/>
        </p:nvSpPr>
        <p:spPr>
          <a:xfrm>
            <a:off x="13324563" y="844402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F14A0AF-0816-96FB-F6F3-70360100A6B8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5A2CC4-401B-51B7-107F-0FF7DFC1EB31}"/>
              </a:ext>
            </a:extLst>
          </p:cNvPr>
          <p:cNvSpPr/>
          <p:nvPr/>
        </p:nvSpPr>
        <p:spPr>
          <a:xfrm rot="19375592">
            <a:off x="-1731448" y="6219138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22FE883-2DE8-12E9-F289-DAD5EBD4AB63}"/>
              </a:ext>
            </a:extLst>
          </p:cNvPr>
          <p:cNvSpPr/>
          <p:nvPr/>
        </p:nvSpPr>
        <p:spPr>
          <a:xfrm>
            <a:off x="352673" y="8702226"/>
            <a:ext cx="1509833" cy="769319"/>
          </a:xfrm>
          <a:custGeom>
            <a:avLst/>
            <a:gdLst/>
            <a:ahLst/>
            <a:cxnLst/>
            <a:rect l="l" t="t" r="r" b="b"/>
            <a:pathLst>
              <a:path w="1824081" h="958472">
                <a:moveTo>
                  <a:pt x="0" y="0"/>
                </a:moveTo>
                <a:lnTo>
                  <a:pt x="1824081" y="0"/>
                </a:lnTo>
                <a:lnTo>
                  <a:pt x="1824081" y="958472"/>
                </a:lnTo>
                <a:lnTo>
                  <a:pt x="0" y="95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E2B7D73-A386-4629-7CF7-561EA8D1E0D8}"/>
              </a:ext>
            </a:extLst>
          </p:cNvPr>
          <p:cNvSpPr txBox="1"/>
          <p:nvPr/>
        </p:nvSpPr>
        <p:spPr>
          <a:xfrm>
            <a:off x="3409361" y="648760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Modelo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Dados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11DFB935-6C93-A8DC-6439-567267B35950}"/>
              </a:ext>
            </a:extLst>
          </p:cNvPr>
          <p:cNvGrpSpPr/>
          <p:nvPr/>
        </p:nvGrpSpPr>
        <p:grpSpPr>
          <a:xfrm>
            <a:off x="166338" y="1962015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CE78AAE-E9C2-368A-57A7-384114578E1A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5" name="Imagem 1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62B162C-715E-A8C3-D011-FEB43B4EB2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3" y="1179075"/>
            <a:ext cx="16488496" cy="92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4042351">
            <a:off x="13657943" y="63905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8603965" y="2042229"/>
            <a:ext cx="8391418" cy="6606334"/>
          </a:xfrm>
          <a:custGeom>
            <a:avLst/>
            <a:gdLst/>
            <a:ahLst/>
            <a:cxnLst/>
            <a:rect l="l" t="t" r="r" b="b"/>
            <a:pathLst>
              <a:path w="8391418" h="6606334">
                <a:moveTo>
                  <a:pt x="0" y="0"/>
                </a:moveTo>
                <a:lnTo>
                  <a:pt x="8391418" y="0"/>
                </a:lnTo>
                <a:lnTo>
                  <a:pt x="8391418" y="6606334"/>
                </a:lnTo>
                <a:lnTo>
                  <a:pt x="0" y="660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014721" y="3830623"/>
            <a:ext cx="7569905" cy="3492645"/>
          </a:xfrm>
          <a:custGeom>
            <a:avLst/>
            <a:gdLst/>
            <a:ahLst/>
            <a:cxnLst/>
            <a:rect l="l" t="t" r="r" b="b"/>
            <a:pathLst>
              <a:path w="7569905" h="3492645">
                <a:moveTo>
                  <a:pt x="0" y="0"/>
                </a:moveTo>
                <a:lnTo>
                  <a:pt x="7569905" y="0"/>
                </a:lnTo>
                <a:lnTo>
                  <a:pt x="7569905" y="3492646"/>
                </a:lnTo>
                <a:lnTo>
                  <a:pt x="0" y="349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78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1552682" flipH="1">
            <a:off x="13564097" y="-236028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4826744" y="0"/>
                </a:moveTo>
                <a:lnTo>
                  <a:pt x="0" y="0"/>
                </a:lnTo>
                <a:lnTo>
                  <a:pt x="0" y="4114800"/>
                </a:lnTo>
                <a:lnTo>
                  <a:pt x="4826744" y="4114800"/>
                </a:lnTo>
                <a:lnTo>
                  <a:pt x="4826744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007988" y="7323269"/>
            <a:ext cx="7576638" cy="806571"/>
          </a:xfrm>
          <a:custGeom>
            <a:avLst/>
            <a:gdLst/>
            <a:ahLst/>
            <a:cxnLst/>
            <a:rect l="l" t="t" r="r" b="b"/>
            <a:pathLst>
              <a:path w="7576638" h="806571">
                <a:moveTo>
                  <a:pt x="0" y="0"/>
                </a:moveTo>
                <a:lnTo>
                  <a:pt x="7576638" y="0"/>
                </a:lnTo>
                <a:lnTo>
                  <a:pt x="7576638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187" b="-51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60802" y="4725800"/>
            <a:ext cx="5331288" cy="22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400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Site</a:t>
            </a:r>
          </a:p>
          <a:p>
            <a:pPr algn="l">
              <a:lnSpc>
                <a:spcPts val="5494"/>
              </a:lnSpc>
            </a:pPr>
            <a:r>
              <a:rPr lang="en-US" sz="6400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Institucional</a:t>
            </a:r>
            <a:endParaRPr lang="en-US" sz="6400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  <a:p>
            <a:pPr algn="l">
              <a:lnSpc>
                <a:spcPts val="5494"/>
              </a:lnSpc>
            </a:pP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459372" y="3935787"/>
            <a:ext cx="12159259" cy="2415427"/>
          </a:xfrm>
          <a:custGeom>
            <a:avLst/>
            <a:gdLst/>
            <a:ahLst/>
            <a:cxnLst/>
            <a:rect l="l" t="t" r="r" b="b"/>
            <a:pathLst>
              <a:path w="12159259" h="2415427">
                <a:moveTo>
                  <a:pt x="0" y="0"/>
                </a:moveTo>
                <a:lnTo>
                  <a:pt x="12159259" y="0"/>
                </a:lnTo>
                <a:lnTo>
                  <a:pt x="12159259" y="2415426"/>
                </a:lnTo>
                <a:lnTo>
                  <a:pt x="0" y="2415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2189353">
            <a:off x="475174" y="6405153"/>
            <a:ext cx="3247337" cy="4486821"/>
          </a:xfrm>
          <a:custGeom>
            <a:avLst/>
            <a:gdLst/>
            <a:ahLst/>
            <a:cxnLst/>
            <a:rect l="l" t="t" r="r" b="b"/>
            <a:pathLst>
              <a:path w="3247337" h="4486821">
                <a:moveTo>
                  <a:pt x="0" y="0"/>
                </a:moveTo>
                <a:lnTo>
                  <a:pt x="3247337" y="0"/>
                </a:lnTo>
                <a:lnTo>
                  <a:pt x="3247337" y="4486821"/>
                </a:lnTo>
                <a:lnTo>
                  <a:pt x="0" y="44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22628" y="2800102"/>
            <a:ext cx="1408469" cy="820433"/>
          </a:xfrm>
          <a:custGeom>
            <a:avLst/>
            <a:gdLst/>
            <a:ahLst/>
            <a:cxnLst/>
            <a:rect l="l" t="t" r="r" b="b"/>
            <a:pathLst>
              <a:path w="1408469" h="820433">
                <a:moveTo>
                  <a:pt x="0" y="0"/>
                </a:moveTo>
                <a:lnTo>
                  <a:pt x="1408469" y="0"/>
                </a:lnTo>
                <a:lnTo>
                  <a:pt x="1408469" y="820434"/>
                </a:lnTo>
                <a:lnTo>
                  <a:pt x="0" y="820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DE9F609F-D232-0D86-0B8A-42D7A267468C}"/>
              </a:ext>
            </a:extLst>
          </p:cNvPr>
          <p:cNvGrpSpPr/>
          <p:nvPr/>
        </p:nvGrpSpPr>
        <p:grpSpPr>
          <a:xfrm>
            <a:off x="267826" y="437930"/>
            <a:ext cx="1696168" cy="1604299"/>
            <a:chOff x="0" y="0"/>
            <a:chExt cx="4570349" cy="425208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0A981D98-D47B-E0E6-7FC8-26D4B4269366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DC0B-D8DA-13FA-049D-A947A2C3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20E7D9A-BF4A-9609-7744-58E2610C428A}"/>
              </a:ext>
            </a:extLst>
          </p:cNvPr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EBCEEF-5442-1628-1F7C-321AF47208DA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55EA62-C663-899D-8AD7-833CA9306DE1}"/>
              </a:ext>
            </a:extLst>
          </p:cNvPr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5D6009B-8D3E-FCC6-623B-BD09A0F9CDBA}"/>
              </a:ext>
            </a:extLst>
          </p:cNvPr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32CABF6-F3FF-9E6E-C28B-AC2C86865EA1}"/>
              </a:ext>
            </a:extLst>
          </p:cNvPr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A5946E7-B433-F26F-4642-4C3B26C00EDB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0B3CAADA-C9EA-79BB-CB9E-AA0D57BF7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84" y="2400411"/>
            <a:ext cx="9859629" cy="7610400"/>
          </a:xfrm>
          <a:prstGeom prst="roundRect">
            <a:avLst>
              <a:gd name="adj" fmla="val 7555"/>
            </a:avLst>
          </a:prstGeom>
          <a:ln w="76200">
            <a:solidFill>
              <a:srgbClr val="B81476"/>
            </a:solidFill>
          </a:ln>
          <a:effectLst/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B45D7D43-DD5B-A408-7698-847458B2375D}"/>
              </a:ext>
            </a:extLst>
          </p:cNvPr>
          <p:cNvGrpSpPr/>
          <p:nvPr/>
        </p:nvGrpSpPr>
        <p:grpSpPr>
          <a:xfrm>
            <a:off x="166338" y="1962015"/>
            <a:ext cx="1696168" cy="1604299"/>
            <a:chOff x="0" y="0"/>
            <a:chExt cx="4570349" cy="4252087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7009295C-B900-FB4D-D875-9FC683A99AED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509213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B374-F842-04ED-0416-C60E0B52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B0C8B90B-3167-E21F-FE08-9D7C3D49E130}"/>
              </a:ext>
            </a:extLst>
          </p:cNvPr>
          <p:cNvSpPr/>
          <p:nvPr/>
        </p:nvSpPr>
        <p:spPr>
          <a:xfrm>
            <a:off x="12729739" y="8461555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9053788-CB84-ED7F-CC8E-529EE8A2D51A}"/>
              </a:ext>
            </a:extLst>
          </p:cNvPr>
          <p:cNvSpPr/>
          <p:nvPr/>
        </p:nvSpPr>
        <p:spPr>
          <a:xfrm rot="-10800000">
            <a:off x="-934741" y="-271461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E8CFC4-4099-5850-210D-07453165C4AB}"/>
              </a:ext>
            </a:extLst>
          </p:cNvPr>
          <p:cNvSpPr/>
          <p:nvPr/>
        </p:nvSpPr>
        <p:spPr>
          <a:xfrm rot="2162564">
            <a:off x="12739356" y="-482038"/>
            <a:ext cx="3748800" cy="4606820"/>
          </a:xfrm>
          <a:custGeom>
            <a:avLst/>
            <a:gdLst/>
            <a:ahLst/>
            <a:cxnLst/>
            <a:rect l="l" t="t" r="r" b="b"/>
            <a:pathLst>
              <a:path w="3748800" h="4606820">
                <a:moveTo>
                  <a:pt x="0" y="0"/>
                </a:moveTo>
                <a:lnTo>
                  <a:pt x="3748800" y="0"/>
                </a:lnTo>
                <a:lnTo>
                  <a:pt x="3748800" y="4606820"/>
                </a:lnTo>
                <a:lnTo>
                  <a:pt x="0" y="460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173DAF7-E93E-F9D9-3710-B1CDC4C2920D}"/>
              </a:ext>
            </a:extLst>
          </p:cNvPr>
          <p:cNvSpPr/>
          <p:nvPr/>
        </p:nvSpPr>
        <p:spPr>
          <a:xfrm rot="9988851">
            <a:off x="13552062" y="271461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0"/>
                </a:moveTo>
                <a:lnTo>
                  <a:pt x="4826744" y="0"/>
                </a:lnTo>
                <a:lnTo>
                  <a:pt x="48267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2A45D11-C6B1-A4EE-D815-C1062B0FDEE1}"/>
              </a:ext>
            </a:extLst>
          </p:cNvPr>
          <p:cNvSpPr/>
          <p:nvPr/>
        </p:nvSpPr>
        <p:spPr>
          <a:xfrm>
            <a:off x="-220272" y="4803767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C578EE7-2735-AA93-F6E4-A51906900BED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Manual de </a:t>
            </a: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Instalação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1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DF75749F-41DA-FDC1-21D6-ADDDE34666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58" y="2325994"/>
            <a:ext cx="9860282" cy="7610906"/>
          </a:xfrm>
          <a:prstGeom prst="roundRect">
            <a:avLst>
              <a:gd name="adj" fmla="val 9303"/>
            </a:avLst>
          </a:prstGeom>
          <a:ln w="76200">
            <a:solidFill>
              <a:srgbClr val="B81476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938196FC-C14B-1F80-A1E9-F617F03AB551}"/>
              </a:ext>
            </a:extLst>
          </p:cNvPr>
          <p:cNvGrpSpPr/>
          <p:nvPr/>
        </p:nvGrpSpPr>
        <p:grpSpPr>
          <a:xfrm>
            <a:off x="166338" y="1962015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94DB9249-E106-A117-8773-E76DE04604D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086762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9DE5-5AA0-B7AE-A856-165890CC0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6D140EE2-2701-7854-97C3-B0589BD5518C}"/>
              </a:ext>
            </a:extLst>
          </p:cNvPr>
          <p:cNvSpPr/>
          <p:nvPr/>
        </p:nvSpPr>
        <p:spPr>
          <a:xfrm rot="12997878">
            <a:off x="15157583" y="1847505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AF0AF42-30C6-CD78-8D42-4C1F24F3D89B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5821547-0BB3-67CB-7014-4F7DECCCB362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7B3DF2-16EB-1DD7-42EB-F8BFB7DC662C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5E2463-88C5-2C9A-2186-E13B881F021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B0CE6E-2EB2-95AF-B4C9-EDF032D99D40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53016D-6DDB-41E6-F761-980C1672E33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C8CEE86-D4A5-A5A0-2887-3B1A97F35307}"/>
              </a:ext>
            </a:extLst>
          </p:cNvPr>
          <p:cNvSpPr/>
          <p:nvPr/>
        </p:nvSpPr>
        <p:spPr>
          <a:xfrm>
            <a:off x="-1313664" y="620077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07AC1E-A1E6-80B2-36B3-36446B9059D0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8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048E9FF-3554-482E-1F52-FEA4D39E0E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3" y="2166023"/>
            <a:ext cx="6565079" cy="6501587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992B80F7-6207-555B-2BD7-6657459EE8A7}"/>
              </a:ext>
            </a:extLst>
          </p:cNvPr>
          <p:cNvSpPr txBox="1"/>
          <p:nvPr/>
        </p:nvSpPr>
        <p:spPr>
          <a:xfrm>
            <a:off x="3408148" y="1307625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Orchis System Support</a:t>
            </a:r>
          </a:p>
        </p:txBody>
      </p:sp>
      <p:pic>
        <p:nvPicPr>
          <p:cNvPr id="18" name="Imagem 17" descr="Uma imagem contendo Logotipo&#10;&#10;Descrição gerada automaticamente">
            <a:extLst>
              <a:ext uri="{FF2B5EF4-FFF2-40B4-BE49-F238E27FC236}">
                <a16:creationId xmlns:a16="http://schemas.microsoft.com/office/drawing/2014/main" id="{61BFED42-B08A-2451-E0AD-08B932AD7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045" y="3359072"/>
            <a:ext cx="4761905" cy="4761905"/>
          </a:xfrm>
          <a:prstGeom prst="rect">
            <a:avLst/>
          </a:prstGeom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5D2D47BE-C4B9-9C13-2508-4A17D7F0A049}"/>
              </a:ext>
            </a:extLst>
          </p:cNvPr>
          <p:cNvGrpSpPr/>
          <p:nvPr/>
        </p:nvGrpSpPr>
        <p:grpSpPr>
          <a:xfrm>
            <a:off x="179287" y="2364780"/>
            <a:ext cx="1696168" cy="1604299"/>
            <a:chOff x="0" y="0"/>
            <a:chExt cx="4570349" cy="425208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93EC7D28-417E-06FA-3C43-627BDF25C296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7502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4801-150B-34F5-9610-1A727358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5C3C44-462B-E710-3E9B-6232FEAD05F4}"/>
              </a:ext>
            </a:extLst>
          </p:cNvPr>
          <p:cNvSpPr/>
          <p:nvPr/>
        </p:nvSpPr>
        <p:spPr>
          <a:xfrm rot="-933007">
            <a:off x="-1830080" y="-769398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D402E1-931F-8914-D06C-2678340459FA}"/>
              </a:ext>
            </a:extLst>
          </p:cNvPr>
          <p:cNvSpPr/>
          <p:nvPr/>
        </p:nvSpPr>
        <p:spPr>
          <a:xfrm rot="-4042351">
            <a:off x="15542130" y="768846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B7FCBFC-E012-9CD9-F623-5FE68AF9B10E}"/>
              </a:ext>
            </a:extLst>
          </p:cNvPr>
          <p:cNvSpPr/>
          <p:nvPr/>
        </p:nvSpPr>
        <p:spPr>
          <a:xfrm rot="-5400000">
            <a:off x="14047145" y="193553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BE5382E-B7DA-708A-C029-48B9BCE38ADF}"/>
              </a:ext>
            </a:extLst>
          </p:cNvPr>
          <p:cNvSpPr/>
          <p:nvPr/>
        </p:nvSpPr>
        <p:spPr>
          <a:xfrm rot="5400000">
            <a:off x="-2342850" y="5781769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D158FCE-6AE7-C0AD-F7C3-71924FB1703B}"/>
              </a:ext>
            </a:extLst>
          </p:cNvPr>
          <p:cNvSpPr txBox="1"/>
          <p:nvPr/>
        </p:nvSpPr>
        <p:spPr>
          <a:xfrm>
            <a:off x="6689019" y="1319181"/>
            <a:ext cx="5227678" cy="789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Conclusão</a:t>
            </a:r>
            <a:endParaRPr lang="en-US" sz="7135" b="1" spc="-15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6" name="Imagem 5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14DC868D-CCEA-272F-A8FA-D52BB6DDA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t="15699" r="15002" b="13066"/>
          <a:stretch/>
        </p:blipFill>
        <p:spPr>
          <a:xfrm>
            <a:off x="2268323" y="2662784"/>
            <a:ext cx="2593712" cy="260503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1306E50-D74E-80F1-C455-7EBD23BEBEAF}"/>
              </a:ext>
            </a:extLst>
          </p:cNvPr>
          <p:cNvSpPr txBox="1"/>
          <p:nvPr/>
        </p:nvSpPr>
        <p:spPr>
          <a:xfrm>
            <a:off x="5038479" y="3594873"/>
            <a:ext cx="1115764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Troca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ideias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tomada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decisões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colaborativas</a:t>
            </a:r>
            <a:endParaRPr lang="en-US" sz="4400" b="1" spc="-156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4" name="Imagem 13" descr="Uma imagem contendo Aplicativo&#10;&#10;Descrição gerada automaticamente">
            <a:extLst>
              <a:ext uri="{FF2B5EF4-FFF2-40B4-BE49-F238E27FC236}">
                <a16:creationId xmlns:a16="http://schemas.microsoft.com/office/drawing/2014/main" id="{4DBB309D-033D-C83B-BD8B-EDB427C303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78" y="4899135"/>
            <a:ext cx="2946600" cy="2946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3C0E9D8A-27D4-E3F9-7190-040136903CF1}"/>
              </a:ext>
            </a:extLst>
          </p:cNvPr>
          <p:cNvSpPr txBox="1"/>
          <p:nvPr/>
        </p:nvSpPr>
        <p:spPr>
          <a:xfrm>
            <a:off x="5038478" y="6269706"/>
            <a:ext cx="9157490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Aplicação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</a:t>
            </a:r>
            <a:r>
              <a:rPr lang="en-US" sz="4400" b="1" spc="-156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metodologia</a:t>
            </a:r>
            <a:r>
              <a:rPr lang="en-US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Scrum </a:t>
            </a:r>
          </a:p>
        </p:txBody>
      </p:sp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4BB9A7D0-DB83-9E4C-32C9-071DB18D48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16138" r="9737" b="12728"/>
          <a:stretch/>
        </p:blipFill>
        <p:spPr>
          <a:xfrm>
            <a:off x="2416406" y="7826630"/>
            <a:ext cx="2398671" cy="2151993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9218473-B555-9BAD-945F-CDBDA2BE90BF}"/>
              </a:ext>
            </a:extLst>
          </p:cNvPr>
          <p:cNvSpPr txBox="1"/>
          <p:nvPr/>
        </p:nvSpPr>
        <p:spPr>
          <a:xfrm>
            <a:off x="4931202" y="8584255"/>
            <a:ext cx="9760627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pt-BR" sz="4400" b="1" spc="-156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Ir além do que foi aprendido em sala</a:t>
            </a:r>
            <a:endParaRPr lang="en-US" sz="4400" b="1" spc="-156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E6892D2C-794C-0BE2-9143-6B4472BFC989}"/>
              </a:ext>
            </a:extLst>
          </p:cNvPr>
          <p:cNvGrpSpPr/>
          <p:nvPr/>
        </p:nvGrpSpPr>
        <p:grpSpPr>
          <a:xfrm>
            <a:off x="280613" y="400492"/>
            <a:ext cx="1696168" cy="1604299"/>
            <a:chOff x="0" y="0"/>
            <a:chExt cx="4570349" cy="4252087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32B58CE7-11B5-3D2D-03F7-48EC9156D5F5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59129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76">
            <a:off x="-979242" y="-225244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20761965">
            <a:off x="12636986" y="7276618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273234">
            <a:off x="4266942" y="3975279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99864" y="4334323"/>
            <a:ext cx="12098178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92"/>
              </a:lnSpc>
            </a:pPr>
            <a:r>
              <a:rPr lang="en-US" sz="10800" b="1" spc="2061">
                <a:solidFill>
                  <a:srgbClr val="B81476"/>
                </a:solidFill>
                <a:latin typeface="Poppins" panose="00000500000000000000" pitchFamily="2" charset="0"/>
                <a:ea typeface="Abril Fatface"/>
                <a:cs typeface="Poppins" panose="00000500000000000000" pitchFamily="2" charset="0"/>
                <a:sym typeface="Abril Fatface"/>
              </a:rPr>
              <a:t>OBRIGADO</a:t>
            </a:r>
          </a:p>
        </p:txBody>
      </p:sp>
      <p:sp>
        <p:nvSpPr>
          <p:cNvPr id="6" name="Freeform 6"/>
          <p:cNvSpPr/>
          <p:nvPr/>
        </p:nvSpPr>
        <p:spPr>
          <a:xfrm rot="12858383">
            <a:off x="13816636" y="5473730"/>
            <a:ext cx="610067" cy="1148113"/>
          </a:xfrm>
          <a:custGeom>
            <a:avLst/>
            <a:gdLst/>
            <a:ahLst/>
            <a:cxnLst/>
            <a:rect l="l" t="t" r="r" b="b"/>
            <a:pathLst>
              <a:path w="610067" h="1148113">
                <a:moveTo>
                  <a:pt x="0" y="0"/>
                </a:moveTo>
                <a:lnTo>
                  <a:pt x="610067" y="0"/>
                </a:lnTo>
                <a:lnTo>
                  <a:pt x="610067" y="1148113"/>
                </a:lnTo>
                <a:lnTo>
                  <a:pt x="0" y="114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48" r="-5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D810DDB-521F-49B8-5612-6BAFAEBF109E}"/>
              </a:ext>
            </a:extLst>
          </p:cNvPr>
          <p:cNvSpPr/>
          <p:nvPr/>
        </p:nvSpPr>
        <p:spPr>
          <a:xfrm rot="1160748">
            <a:off x="-281178" y="6192343"/>
            <a:ext cx="4353339" cy="4785177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DE21BB7-4351-73BE-DB7C-58E54DC205C1}"/>
              </a:ext>
            </a:extLst>
          </p:cNvPr>
          <p:cNvSpPr/>
          <p:nvPr/>
        </p:nvSpPr>
        <p:spPr>
          <a:xfrm rot="10800000">
            <a:off x="13891332" y="-781039"/>
            <a:ext cx="4851001" cy="4680302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603597B-2190-119C-B3D6-25AD08B806E4}"/>
              </a:ext>
            </a:extLst>
          </p:cNvPr>
          <p:cNvGrpSpPr/>
          <p:nvPr/>
        </p:nvGrpSpPr>
        <p:grpSpPr>
          <a:xfrm>
            <a:off x="8317885" y="1334503"/>
            <a:ext cx="2662136" cy="2484309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5DB649D9-E9EE-F36B-911B-1B1F1D308FCB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421284" y="-311275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145288" y="5815054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3928777" y="76652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380320" y="1741459"/>
            <a:ext cx="1814240" cy="1779681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5490774" y="2018196"/>
            <a:ext cx="7400182" cy="7940150"/>
          </a:xfrm>
          <a:prstGeom prst="roundRect">
            <a:avLst>
              <a:gd name="adj" fmla="val 9643"/>
            </a:avLst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8DDA0AD9-247A-A9FD-011E-E430C3E73134}"/>
              </a:ext>
            </a:extLst>
          </p:cNvPr>
          <p:cNvSpPr/>
          <p:nvPr/>
        </p:nvSpPr>
        <p:spPr>
          <a:xfrm rot="-9443816">
            <a:off x="14081177" y="7817644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1901">
            <a:off x="-1577931" y="-2786581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042351">
            <a:off x="14083898" y="-1138952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933007">
            <a:off x="-1817657" y="818210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407809" y="1086484"/>
            <a:ext cx="7566112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Apresentação</a:t>
            </a:r>
            <a:endParaRPr lang="en-US" sz="80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8" name="Freeform 8"/>
          <p:cNvSpPr/>
          <p:nvPr/>
        </p:nvSpPr>
        <p:spPr>
          <a:xfrm rot="-9443816">
            <a:off x="14701096" y="7812032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D506768F-A866-5C52-7896-43A28BB3EC17}"/>
              </a:ext>
            </a:extLst>
          </p:cNvPr>
          <p:cNvGrpSpPr/>
          <p:nvPr/>
        </p:nvGrpSpPr>
        <p:grpSpPr>
          <a:xfrm>
            <a:off x="287713" y="2290249"/>
            <a:ext cx="1799578" cy="1781271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9EE5714A-FB0A-459D-D1F5-A92D4EED9724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2" name="Imagem 11" descr="Uma imagem contendo pessoa, homem, mulher, segurando&#10;&#10;Descrição gerada automaticamente">
            <a:extLst>
              <a:ext uri="{FF2B5EF4-FFF2-40B4-BE49-F238E27FC236}">
                <a16:creationId xmlns:a16="http://schemas.microsoft.com/office/drawing/2014/main" id="{0BD76464-E198-F81F-04EC-368EA2114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2705"/>
          <a:stretch/>
        </p:blipFill>
        <p:spPr>
          <a:xfrm rot="5400000">
            <a:off x="8773765" y="2401077"/>
            <a:ext cx="6343620" cy="6806494"/>
          </a:xfrm>
          <a:prstGeom prst="roundRect">
            <a:avLst>
              <a:gd name="adj" fmla="val 9643"/>
            </a:avLst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0E64DE7E-E82D-8204-114F-552F427290AD}"/>
              </a:ext>
            </a:extLst>
          </p:cNvPr>
          <p:cNvSpPr txBox="1"/>
          <p:nvPr/>
        </p:nvSpPr>
        <p:spPr>
          <a:xfrm>
            <a:off x="3063280" y="3182920"/>
            <a:ext cx="4689057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ACDC930-DDFA-A1E4-435D-A5D30F3435F5}"/>
              </a:ext>
            </a:extLst>
          </p:cNvPr>
          <p:cNvSpPr txBox="1"/>
          <p:nvPr/>
        </p:nvSpPr>
        <p:spPr>
          <a:xfrm>
            <a:off x="2661227" y="3980507"/>
            <a:ext cx="5447602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Fabio </a:t>
            </a:r>
            <a:r>
              <a:rPr lang="en-US" sz="4400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F3CC6D-8225-61A2-5C55-F00D9352098C}"/>
              </a:ext>
            </a:extLst>
          </p:cNvPr>
          <p:cNvSpPr txBox="1"/>
          <p:nvPr/>
        </p:nvSpPr>
        <p:spPr>
          <a:xfrm>
            <a:off x="2503828" y="4780184"/>
            <a:ext cx="5762395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803900C-031D-F809-5D1A-B66C3317902D}"/>
              </a:ext>
            </a:extLst>
          </p:cNvPr>
          <p:cNvSpPr txBox="1"/>
          <p:nvPr/>
        </p:nvSpPr>
        <p:spPr>
          <a:xfrm>
            <a:off x="2126660" y="5579861"/>
            <a:ext cx="66066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 Marcelino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7FB6E05-24E3-4D33-DACA-D170A1CDF5E4}"/>
              </a:ext>
            </a:extLst>
          </p:cNvPr>
          <p:cNvSpPr txBox="1"/>
          <p:nvPr/>
        </p:nvSpPr>
        <p:spPr>
          <a:xfrm>
            <a:off x="2145270" y="6379538"/>
            <a:ext cx="6516729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BE33FC0-6823-6B67-6486-495A2E850BB4}"/>
              </a:ext>
            </a:extLst>
          </p:cNvPr>
          <p:cNvSpPr txBox="1"/>
          <p:nvPr/>
        </p:nvSpPr>
        <p:spPr>
          <a:xfrm>
            <a:off x="2922340" y="7179215"/>
            <a:ext cx="49253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 </a:t>
            </a:r>
            <a:endParaRPr lang="en-US" sz="44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400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842167" flipH="1">
            <a:off x="-2011214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70012" y="2606080"/>
            <a:ext cx="7301008" cy="2028540"/>
            <a:chOff x="0" y="0"/>
            <a:chExt cx="9734677" cy="28571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4677" cy="2857119"/>
            </a:xfrm>
            <a:custGeom>
              <a:avLst/>
              <a:gdLst/>
              <a:ahLst/>
              <a:cxnLst/>
              <a:rect l="l" t="t" r="r" b="b"/>
              <a:pathLst>
                <a:path w="9734677" h="2857119">
                  <a:moveTo>
                    <a:pt x="315341" y="0"/>
                  </a:moveTo>
                  <a:lnTo>
                    <a:pt x="9419336" y="0"/>
                  </a:lnTo>
                  <a:cubicBezTo>
                    <a:pt x="9593453" y="0"/>
                    <a:pt x="9734677" y="141224"/>
                    <a:pt x="9734677" y="315341"/>
                  </a:cubicBezTo>
                  <a:lnTo>
                    <a:pt x="9734677" y="2541778"/>
                  </a:lnTo>
                  <a:cubicBezTo>
                    <a:pt x="9734677" y="2715895"/>
                    <a:pt x="9593453" y="2857119"/>
                    <a:pt x="9419336" y="2857119"/>
                  </a:cubicBezTo>
                  <a:lnTo>
                    <a:pt x="315341" y="2857119"/>
                  </a:lnTo>
                  <a:cubicBezTo>
                    <a:pt x="141224" y="2857119"/>
                    <a:pt x="0" y="2716022"/>
                    <a:pt x="0" y="2541778"/>
                  </a:cubicBezTo>
                  <a:lnTo>
                    <a:pt x="0" y="315341"/>
                  </a:lnTo>
                  <a:cubicBezTo>
                    <a:pt x="0" y="141224"/>
                    <a:pt x="141224" y="0"/>
                    <a:pt x="315341" y="0"/>
                  </a:cubicBezTo>
                  <a:close/>
                </a:path>
              </a:pathLst>
            </a:custGeom>
            <a:solidFill>
              <a:srgbClr val="FCDFE0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A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maior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e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mais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variada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família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do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reino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vegetal,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presente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em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diversos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biomas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pelo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r>
                <a:rPr lang="en-US" sz="3000" b="1" err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planeta</a:t>
              </a:r>
              <a:r>
                <a:rPr lang="en-US" sz="3000" b="1">
                  <a:solidFill>
                    <a:srgbClr val="B81476"/>
                  </a:solidFill>
                  <a:latin typeface="Poppins"/>
                  <a:ea typeface="Calibri"/>
                  <a:cs typeface="Poppins"/>
                </a:rPr>
                <a:t> </a:t>
              </a:r>
              <a:endParaRPr lang="pt-BR" sz="3000">
                <a:solidFill>
                  <a:srgbClr val="B81476"/>
                </a:solidFill>
                <a:ea typeface="Calibri"/>
                <a:cs typeface="Calibri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1529" y="6735589"/>
            <a:ext cx="5504872" cy="885566"/>
          </a:xfrm>
          <a:custGeom>
            <a:avLst/>
            <a:gdLst/>
            <a:ahLst/>
            <a:cxnLst/>
            <a:rect l="l" t="t" r="r" b="b"/>
            <a:pathLst>
              <a:path w="7301014" h="2142866">
                <a:moveTo>
                  <a:pt x="0" y="0"/>
                </a:moveTo>
                <a:lnTo>
                  <a:pt x="7301014" y="0"/>
                </a:lnTo>
                <a:lnTo>
                  <a:pt x="7301014" y="2142866"/>
                </a:lnTo>
                <a:lnTo>
                  <a:pt x="0" y="214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4126600" y="7789673"/>
            <a:ext cx="7851215" cy="2055971"/>
            <a:chOff x="0" y="222739"/>
            <a:chExt cx="10112883" cy="2741295"/>
          </a:xfrm>
        </p:grpSpPr>
        <p:sp>
          <p:nvSpPr>
            <p:cNvPr id="14" name="Freeform 14"/>
            <p:cNvSpPr/>
            <p:nvPr/>
          </p:nvSpPr>
          <p:spPr>
            <a:xfrm>
              <a:off x="0" y="222739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lIns="91440" tIns="45720" rIns="91440" bIns="45720" anchor="t"/>
            <a:lstStyle/>
            <a:p>
              <a:pPr algn="ctr"/>
              <a:r>
                <a:rPr lang="pt-BR" sz="3000" b="1">
                  <a:solidFill>
                    <a:srgbClr val="F4F4F4"/>
                  </a:solidFill>
                  <a:latin typeface="Poppins"/>
                  <a:ea typeface="Calibri"/>
                  <a:cs typeface="Poppins"/>
                </a:rPr>
                <a:t>Cultivos em estufas para o controle das variáveis que mais podem interferir no desenvolvimento de orquídeas de qualidade</a:t>
              </a:r>
            </a:p>
            <a:p>
              <a:endParaRPr lang="pt-BR">
                <a:ea typeface="Calibri"/>
                <a:cs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58857" y="692509"/>
            <a:ext cx="7257762" cy="88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Contexto</a:t>
            </a:r>
            <a:endParaRPr lang="en-US" sz="8000" b="1" spc="-176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11529" y="6915698"/>
            <a:ext cx="5496708" cy="520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2800" b="1" dirty="0" err="1">
                <a:solidFill>
                  <a:srgbClr val="FEF8FB"/>
                </a:solidFill>
                <a:latin typeface="Poppins"/>
                <a:ea typeface="Quicksand Bold"/>
                <a:cs typeface="Poppins"/>
                <a:sym typeface="Quicksand Bold"/>
              </a:rPr>
              <a:t>Orchidaceae</a:t>
            </a:r>
            <a:endParaRPr lang="en-US" sz="2800" b="1" dirty="0">
              <a:solidFill>
                <a:srgbClr val="FEF8FB"/>
              </a:solidFill>
              <a:latin typeface="Poppins" panose="00000500000000000000" pitchFamily="2" charset="0"/>
              <a:ea typeface="Quicksand Bold"/>
              <a:cs typeface="Poppins" panose="00000500000000000000" pitchFamily="2" charset="0"/>
            </a:endParaRPr>
          </a:p>
        </p:txBody>
      </p:sp>
      <p:pic>
        <p:nvPicPr>
          <p:cNvPr id="8" name="Imagem 7" descr="Flor cor de rosa&#10;&#10;Descrição gerada automaticamente">
            <a:extLst>
              <a:ext uri="{FF2B5EF4-FFF2-40B4-BE49-F238E27FC236}">
                <a16:creationId xmlns:a16="http://schemas.microsoft.com/office/drawing/2014/main" id="{D6C84F07-BB48-4C67-8C16-E85E923CE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8551" y="2600069"/>
            <a:ext cx="5812970" cy="39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42752912-46E2-C8A2-E08F-9F49A91E94B7}"/>
              </a:ext>
            </a:extLst>
          </p:cNvPr>
          <p:cNvSpPr/>
          <p:nvPr/>
        </p:nvSpPr>
        <p:spPr>
          <a:xfrm rot="2625755">
            <a:off x="367165" y="6506205"/>
            <a:ext cx="1961173" cy="2566934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FBE22290-A3D1-D7E9-1175-5C839D3C37DC}"/>
              </a:ext>
            </a:extLst>
          </p:cNvPr>
          <p:cNvGrpSpPr/>
          <p:nvPr/>
        </p:nvGrpSpPr>
        <p:grpSpPr>
          <a:xfrm>
            <a:off x="1529729" y="5146329"/>
            <a:ext cx="7851215" cy="2055971"/>
            <a:chOff x="0" y="0"/>
            <a:chExt cx="10112883" cy="2741295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FC4CAD4-7099-9D04-F25A-474E1023F313}"/>
                </a:ext>
              </a:extLst>
            </p:cNvPr>
            <p:cNvSpPr/>
            <p:nvPr/>
          </p:nvSpPr>
          <p:spPr>
            <a:xfrm>
              <a:off x="0" y="0"/>
              <a:ext cx="10112883" cy="2741295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B81476"/>
            </a:solidFill>
          </p:spPr>
          <p:txBody>
            <a:bodyPr lIns="91440" tIns="45720" rIns="91440" bIns="45720"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Orquídeas representam grande parte do mercado de plantas ornamentais do Brasil, um setor que movimenta mais de 5 bilhões </a:t>
              </a:r>
              <a:endParaRPr lang="pt-BR" sz="3000" b="1" dirty="0">
                <a:solidFill>
                  <a:srgbClr val="F4F4F4"/>
                </a:solidFill>
                <a:latin typeface="Poppins"/>
                <a:ea typeface="Calibri"/>
                <a:cs typeface="Poppins"/>
              </a:endParaRPr>
            </a:p>
          </p:txBody>
        </p:sp>
      </p:grpSp>
      <p:grpSp>
        <p:nvGrpSpPr>
          <p:cNvPr id="19" name="Group 3">
            <a:extLst>
              <a:ext uri="{FF2B5EF4-FFF2-40B4-BE49-F238E27FC236}">
                <a16:creationId xmlns:a16="http://schemas.microsoft.com/office/drawing/2014/main" id="{D548C0C2-E4B7-C34A-9C10-8FAE3A10EBC9}"/>
              </a:ext>
            </a:extLst>
          </p:cNvPr>
          <p:cNvGrpSpPr/>
          <p:nvPr/>
        </p:nvGrpSpPr>
        <p:grpSpPr>
          <a:xfrm>
            <a:off x="275473" y="254058"/>
            <a:ext cx="1696168" cy="1604299"/>
            <a:chOff x="0" y="0"/>
            <a:chExt cx="4570349" cy="4252087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B004B397-D87F-2122-CFC1-366C12ECDE97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CE92C781-EACC-FAF5-57AB-3337A686B114}"/>
              </a:ext>
            </a:extLst>
          </p:cNvPr>
          <p:cNvSpPr/>
          <p:nvPr/>
        </p:nvSpPr>
        <p:spPr>
          <a:xfrm rot="15655960">
            <a:off x="14721416" y="1434991"/>
            <a:ext cx="4315811" cy="4164194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10432703" y="-548681"/>
            <a:ext cx="8179147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7160128" y="6704682"/>
            <a:ext cx="7939206" cy="2062385"/>
            <a:chOff x="-496199" y="1028071"/>
            <a:chExt cx="9961046" cy="2556371"/>
          </a:xfrm>
        </p:grpSpPr>
        <p:sp>
          <p:nvSpPr>
            <p:cNvPr id="14" name="Freeform 14"/>
            <p:cNvSpPr/>
            <p:nvPr/>
          </p:nvSpPr>
          <p:spPr>
            <a:xfrm>
              <a:off x="-496199" y="1028071"/>
              <a:ext cx="9961046" cy="2556371"/>
            </a:xfrm>
            <a:custGeom>
              <a:avLst/>
              <a:gdLst/>
              <a:ahLst/>
              <a:cxnLst/>
              <a:rect l="l" t="t" r="r" b="b"/>
              <a:pathLst>
                <a:path w="10112883" h="2741295">
                  <a:moveTo>
                    <a:pt x="303530" y="0"/>
                  </a:moveTo>
                  <a:lnTo>
                    <a:pt x="9809353" y="0"/>
                  </a:lnTo>
                  <a:cubicBezTo>
                    <a:pt x="9976993" y="0"/>
                    <a:pt x="10112883" y="135890"/>
                    <a:pt x="10112883" y="303530"/>
                  </a:cubicBezTo>
                  <a:lnTo>
                    <a:pt x="10112883" y="2437765"/>
                  </a:lnTo>
                  <a:cubicBezTo>
                    <a:pt x="10112883" y="2518283"/>
                    <a:pt x="10080879" y="2595499"/>
                    <a:pt x="10023983" y="2652395"/>
                  </a:cubicBezTo>
                  <a:cubicBezTo>
                    <a:pt x="9967087" y="2709291"/>
                    <a:pt x="9889872" y="2741295"/>
                    <a:pt x="9809353" y="2741295"/>
                  </a:cubicBezTo>
                  <a:lnTo>
                    <a:pt x="303530" y="2741295"/>
                  </a:lnTo>
                  <a:cubicBezTo>
                    <a:pt x="135890" y="2741295"/>
                    <a:pt x="0" y="2605405"/>
                    <a:pt x="0" y="2437765"/>
                  </a:cubicBezTo>
                  <a:lnTo>
                    <a:pt x="0" y="303530"/>
                  </a:lnTo>
                  <a:cubicBezTo>
                    <a:pt x="0" y="135890"/>
                    <a:pt x="135890" y="0"/>
                    <a:pt x="303530" y="0"/>
                  </a:cubicBezTo>
                  <a:close/>
                </a:path>
              </a:pathLst>
            </a:custGeom>
            <a:solidFill>
              <a:srgbClr val="672485"/>
            </a:solidFill>
          </p:spPr>
          <p:txBody>
            <a:bodyPr anchor="ctr"/>
            <a:lstStyle/>
            <a:p>
              <a:pPr algn="ctr"/>
              <a:r>
                <a:rPr lang="pt-BR" sz="3000" b="1" dirty="0">
                  <a:solidFill>
                    <a:srgbClr val="F4F4F4"/>
                  </a:solidFill>
                  <a:latin typeface="Poppins"/>
                  <a:cs typeface="Poppins"/>
                </a:rPr>
                <a:t>O etileno está ligado a todos os processos de desenvolvimento das plantas e seu controle garante rapidez na produção e resultados superiores</a:t>
              </a:r>
              <a:endParaRPr lang="pt-BR" sz="3000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199234" y="1378309"/>
            <a:ext cx="11900100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Luminosidade</a:t>
            </a:r>
            <a:r>
              <a:rPr lang="en-US" sz="8000" b="1" spc="-176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e </a:t>
            </a:r>
            <a:r>
              <a:rPr lang="en-US" sz="8000" b="1" spc="-176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Etileno</a:t>
            </a:r>
            <a:endParaRPr lang="en-US" sz="8000" b="1" spc="-176" err="1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936F3BF-FF9B-D438-B16A-0154C9CC0C7D}"/>
              </a:ext>
            </a:extLst>
          </p:cNvPr>
          <p:cNvSpPr/>
          <p:nvPr/>
        </p:nvSpPr>
        <p:spPr>
          <a:xfrm>
            <a:off x="3401878" y="3517089"/>
            <a:ext cx="7851215" cy="2055971"/>
          </a:xfrm>
          <a:custGeom>
            <a:avLst/>
            <a:gdLst/>
            <a:ahLst/>
            <a:cxnLst/>
            <a:rect l="l" t="t" r="r" b="b"/>
            <a:pathLst>
              <a:path w="10112883" h="2741295">
                <a:moveTo>
                  <a:pt x="303530" y="0"/>
                </a:moveTo>
                <a:lnTo>
                  <a:pt x="9809353" y="0"/>
                </a:lnTo>
                <a:cubicBezTo>
                  <a:pt x="9976993" y="0"/>
                  <a:pt x="10112883" y="135890"/>
                  <a:pt x="10112883" y="303530"/>
                </a:cubicBezTo>
                <a:lnTo>
                  <a:pt x="10112883" y="2437765"/>
                </a:lnTo>
                <a:cubicBezTo>
                  <a:pt x="10112883" y="2518283"/>
                  <a:pt x="10080879" y="2595499"/>
                  <a:pt x="10023983" y="2652395"/>
                </a:cubicBezTo>
                <a:cubicBezTo>
                  <a:pt x="9967087" y="2709291"/>
                  <a:pt x="9889872" y="2741295"/>
                  <a:pt x="9809353" y="2741295"/>
                </a:cubicBezTo>
                <a:lnTo>
                  <a:pt x="303530" y="2741295"/>
                </a:lnTo>
                <a:cubicBezTo>
                  <a:pt x="135890" y="2741295"/>
                  <a:pt x="0" y="2605405"/>
                  <a:pt x="0" y="2437765"/>
                </a:cubicBezTo>
                <a:lnTo>
                  <a:pt x="0" y="303530"/>
                </a:lnTo>
                <a:cubicBezTo>
                  <a:pt x="0" y="135890"/>
                  <a:pt x="135890" y="0"/>
                  <a:pt x="303530" y="0"/>
                </a:cubicBezTo>
                <a:close/>
              </a:path>
            </a:pathLst>
          </a:custGeom>
          <a:solidFill>
            <a:srgbClr val="B81476"/>
          </a:solidFill>
        </p:spPr>
        <p:txBody>
          <a:bodyPr lIns="91440" tIns="45720" rIns="91440" bIns="4572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 luminosidade  acarreta diretamente no crescimento, e se mantida no intervalo óptimo, gera resultados de maior qualidade</a:t>
            </a:r>
            <a:endParaRPr lang="pt-BR" sz="3000" dirty="0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FE5E20A7-6EE9-7D37-39C9-E78995C0F4AC}"/>
              </a:ext>
            </a:extLst>
          </p:cNvPr>
          <p:cNvSpPr/>
          <p:nvPr/>
        </p:nvSpPr>
        <p:spPr>
          <a:xfrm rot="2625755">
            <a:off x="-160629" y="464728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ED41F4F5-0D03-434F-D451-48E9C762851E}"/>
              </a:ext>
            </a:extLst>
          </p:cNvPr>
          <p:cNvGrpSpPr/>
          <p:nvPr/>
        </p:nvGrpSpPr>
        <p:grpSpPr>
          <a:xfrm>
            <a:off x="171804" y="2475141"/>
            <a:ext cx="1696168" cy="1604299"/>
            <a:chOff x="0" y="0"/>
            <a:chExt cx="4570349" cy="4252087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46CBD2B2-4D62-2AD9-A8E7-7B044A7B6791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246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48D7-7A4C-47C1-27F6-9199D589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F3551DB1-28C2-9F26-1474-93ABC74BE5CE}"/>
              </a:ext>
            </a:extLst>
          </p:cNvPr>
          <p:cNvSpPr/>
          <p:nvPr/>
        </p:nvSpPr>
        <p:spPr>
          <a:xfrm rot="12997878">
            <a:off x="15579758" y="1721017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7F770D-BDF9-5A7D-7249-134B05DE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28152" r="1388" b="6142"/>
          <a:stretch/>
        </p:blipFill>
        <p:spPr>
          <a:xfrm>
            <a:off x="1643617" y="2606081"/>
            <a:ext cx="9723240" cy="578009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DB1F747-3367-F683-9A8D-EF0EF9671C5A}"/>
              </a:ext>
            </a:extLst>
          </p:cNvPr>
          <p:cNvSpPr/>
          <p:nvPr/>
        </p:nvSpPr>
        <p:spPr>
          <a:xfrm rot="-611852">
            <a:off x="13349837" y="8162276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750C91-B36D-64FD-6D5D-48A3817D82C3}"/>
              </a:ext>
            </a:extLst>
          </p:cNvPr>
          <p:cNvSpPr/>
          <p:nvPr/>
        </p:nvSpPr>
        <p:spPr>
          <a:xfrm flipH="1" flipV="1">
            <a:off x="-80189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351F3D7-DD30-501B-368F-B3000B2C8798}"/>
              </a:ext>
            </a:extLst>
          </p:cNvPr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77AB80-509E-07D5-4F20-0BECB38282AD}"/>
              </a:ext>
            </a:extLst>
          </p:cNvPr>
          <p:cNvSpPr txBox="1"/>
          <p:nvPr/>
        </p:nvSpPr>
        <p:spPr>
          <a:xfrm>
            <a:off x="3199234" y="1378309"/>
            <a:ext cx="119001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Solução</a:t>
            </a:r>
            <a:r>
              <a:rPr lang="en-US" sz="8000" b="1" spc="-176" dirty="0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 de </a:t>
            </a:r>
            <a:r>
              <a:rPr lang="en-US" sz="8000" b="1" spc="-176" dirty="0" err="1">
                <a:solidFill>
                  <a:srgbClr val="B81476"/>
                </a:solidFill>
                <a:latin typeface="Poppins"/>
                <a:cs typeface="Poppins"/>
                <a:sym typeface="JetBrains Mono"/>
              </a:rPr>
              <a:t>negócio</a:t>
            </a:r>
            <a:endParaRPr lang="en-US" sz="8000" b="1" spc="-176" dirty="0">
              <a:solidFill>
                <a:srgbClr val="B81476"/>
              </a:solidFill>
              <a:latin typeface="Poppins"/>
              <a:cs typeface="Poppin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A62928-DC1D-1926-C0F1-5822954B0E5A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B88A0BD-8BFF-85F5-C2EF-013134CCED74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E9E4D7-2880-16CF-49DC-B121FAA4CD0F}"/>
              </a:ext>
            </a:extLst>
          </p:cNvPr>
          <p:cNvSpPr txBox="1"/>
          <p:nvPr/>
        </p:nvSpPr>
        <p:spPr>
          <a:xfrm>
            <a:off x="3401878" y="6425361"/>
            <a:ext cx="11081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80DF3587-C655-4A39-A580-8BF8C6ABAFE3}"/>
              </a:ext>
            </a:extLst>
          </p:cNvPr>
          <p:cNvSpPr/>
          <p:nvPr/>
        </p:nvSpPr>
        <p:spPr>
          <a:xfrm>
            <a:off x="11685722" y="3134704"/>
            <a:ext cx="5666107" cy="4943960"/>
          </a:xfrm>
          <a:prstGeom prst="roundRect">
            <a:avLst/>
          </a:prstGeom>
          <a:solidFill>
            <a:srgbClr val="B81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rgbClr val="F4F4F4"/>
                </a:solidFill>
                <a:latin typeface="Poppins"/>
                <a:cs typeface="Poppins"/>
              </a:rPr>
              <a:t>Aplicando as medidas que usamos como base para o nosso negócio, podemos garantir diminuição de custos em até 40%, decorrentes da diminuição do tempo de produção</a:t>
            </a:r>
            <a:endParaRPr lang="pt-BR" sz="300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919A451-E20E-6465-7C0C-3E167DBBDA18}"/>
              </a:ext>
            </a:extLst>
          </p:cNvPr>
          <p:cNvSpPr/>
          <p:nvPr/>
        </p:nvSpPr>
        <p:spPr>
          <a:xfrm>
            <a:off x="-1504738" y="6317921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7986BF-352B-A9FC-57AE-ED6F1388B89F}"/>
              </a:ext>
            </a:extLst>
          </p:cNvPr>
          <p:cNvSpPr/>
          <p:nvPr/>
        </p:nvSpPr>
        <p:spPr>
          <a:xfrm rot="842167" flipH="1">
            <a:off x="-1611163" y="8059233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0B62E8A8-2CE2-7093-26ED-597E2A9F967C}"/>
              </a:ext>
            </a:extLst>
          </p:cNvPr>
          <p:cNvGrpSpPr/>
          <p:nvPr/>
        </p:nvGrpSpPr>
        <p:grpSpPr>
          <a:xfrm>
            <a:off x="205722" y="2558421"/>
            <a:ext cx="1696168" cy="1604299"/>
            <a:chOff x="0" y="0"/>
            <a:chExt cx="4570349" cy="4252087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9785EB7-3448-3B95-6741-16764AE21FB9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893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8D39-C66E-B07C-0EDC-6EE7927F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21F11-182E-6D63-062C-63D3E5B17210}"/>
              </a:ext>
            </a:extLst>
          </p:cNvPr>
          <p:cNvSpPr/>
          <p:nvPr/>
        </p:nvSpPr>
        <p:spPr>
          <a:xfrm rot="851901">
            <a:off x="-3135152" y="-2487830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DC0854-02E6-1C2E-0B1B-C2BCC1619AD1}"/>
              </a:ext>
            </a:extLst>
          </p:cNvPr>
          <p:cNvSpPr/>
          <p:nvPr/>
        </p:nvSpPr>
        <p:spPr>
          <a:xfrm rot="17946990">
            <a:off x="14893794" y="-2266469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7" y="0"/>
                </a:lnTo>
                <a:lnTo>
                  <a:pt x="5491737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806283-9CFA-92EE-43CE-D9064B704A1E}"/>
              </a:ext>
            </a:extLst>
          </p:cNvPr>
          <p:cNvSpPr/>
          <p:nvPr/>
        </p:nvSpPr>
        <p:spPr>
          <a:xfrm rot="16406974">
            <a:off x="-2444846" y="6348795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1" y="0"/>
                </a:lnTo>
                <a:lnTo>
                  <a:pt x="5717561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0CCF7D-AC32-043E-92B6-697C3C73668E}"/>
              </a:ext>
            </a:extLst>
          </p:cNvPr>
          <p:cNvSpPr txBox="1"/>
          <p:nvPr/>
        </p:nvSpPr>
        <p:spPr>
          <a:xfrm>
            <a:off x="4489798" y="836343"/>
            <a:ext cx="9542631" cy="88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Formação</a:t>
            </a:r>
            <a:r>
              <a:rPr lang="en-US" sz="80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Equipe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0015243-7A4D-0D0F-9AFC-2C3E35BCA7CC}"/>
              </a:ext>
            </a:extLst>
          </p:cNvPr>
          <p:cNvSpPr/>
          <p:nvPr/>
        </p:nvSpPr>
        <p:spPr>
          <a:xfrm rot="2288536">
            <a:off x="15962859" y="7428166"/>
            <a:ext cx="6539528" cy="5243512"/>
          </a:xfrm>
          <a:custGeom>
            <a:avLst/>
            <a:gdLst/>
            <a:ahLst/>
            <a:cxnLst/>
            <a:rect l="l" t="t" r="r" b="b"/>
            <a:pathLst>
              <a:path w="6539528" h="5243512">
                <a:moveTo>
                  <a:pt x="0" y="0"/>
                </a:moveTo>
                <a:lnTo>
                  <a:pt x="6539528" y="0"/>
                </a:lnTo>
                <a:lnTo>
                  <a:pt x="6539528" y="5243512"/>
                </a:lnTo>
                <a:lnTo>
                  <a:pt x="0" y="524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739" b="-7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19FD769-04AF-B0D4-2977-3D373020C934}"/>
              </a:ext>
            </a:extLst>
          </p:cNvPr>
          <p:cNvSpPr txBox="1"/>
          <p:nvPr/>
        </p:nvSpPr>
        <p:spPr>
          <a:xfrm>
            <a:off x="6171393" y="9348436"/>
            <a:ext cx="4709976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Thais Vitória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384189E-111C-95C1-3EE4-459648E3F7A7}"/>
              </a:ext>
            </a:extLst>
          </p:cNvPr>
          <p:cNvGrpSpPr/>
          <p:nvPr/>
        </p:nvGrpSpPr>
        <p:grpSpPr>
          <a:xfrm>
            <a:off x="210880" y="3114462"/>
            <a:ext cx="1696168" cy="1604299"/>
            <a:chOff x="0" y="0"/>
            <a:chExt cx="4570349" cy="4252087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C0B928A5-7157-C962-71DA-E5A025A1A696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7FF5B54D-5084-C6E7-A6C5-ADFAAA57D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43" y="6992993"/>
            <a:ext cx="1786997" cy="1786997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5AE4436-9D07-98CB-6A76-51F5BC372AC6}"/>
              </a:ext>
            </a:extLst>
          </p:cNvPr>
          <p:cNvSpPr txBox="1"/>
          <p:nvPr/>
        </p:nvSpPr>
        <p:spPr>
          <a:xfrm>
            <a:off x="9847843" y="2449418"/>
            <a:ext cx="2253839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Front- End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3E42ABB-F17F-863B-12BB-B00204CF77F6}"/>
              </a:ext>
            </a:extLst>
          </p:cNvPr>
          <p:cNvSpPr txBox="1"/>
          <p:nvPr/>
        </p:nvSpPr>
        <p:spPr>
          <a:xfrm>
            <a:off x="5802580" y="5266098"/>
            <a:ext cx="5447602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Fabio </a:t>
            </a:r>
            <a:r>
              <a:rPr lang="en-US" sz="3600" spc="-176" dirty="0" err="1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Kuriki</a:t>
            </a: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8AE0593-14E7-B384-449F-0561102444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9054" r="12540" b="20449"/>
          <a:stretch/>
        </p:blipFill>
        <p:spPr>
          <a:xfrm>
            <a:off x="9965347" y="3115422"/>
            <a:ext cx="1547824" cy="132536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493278C7-C67E-675C-6812-E2161BFA5700}"/>
              </a:ext>
            </a:extLst>
          </p:cNvPr>
          <p:cNvSpPr txBox="1"/>
          <p:nvPr/>
        </p:nvSpPr>
        <p:spPr>
          <a:xfrm>
            <a:off x="9830390" y="6573771"/>
            <a:ext cx="1388858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DBA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1940599-6DEF-E710-3958-1D095966B235}"/>
              </a:ext>
            </a:extLst>
          </p:cNvPr>
          <p:cNvSpPr txBox="1"/>
          <p:nvPr/>
        </p:nvSpPr>
        <p:spPr>
          <a:xfrm>
            <a:off x="10894869" y="5242923"/>
            <a:ext cx="5447603" cy="725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Vinicius Alves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B640B66-1897-E2EC-5D2F-5612F29471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3190" r="5244" b="13383"/>
          <a:stretch/>
        </p:blipFill>
        <p:spPr>
          <a:xfrm>
            <a:off x="7221232" y="6281472"/>
            <a:ext cx="2745998" cy="3125456"/>
          </a:xfrm>
          <a:prstGeom prst="roundRect">
            <a:avLst>
              <a:gd name="adj" fmla="val 10726"/>
            </a:avLst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ACCAADDD-334F-671F-F1DB-FC7FF09D5B7E}"/>
              </a:ext>
            </a:extLst>
          </p:cNvPr>
          <p:cNvSpPr txBox="1"/>
          <p:nvPr/>
        </p:nvSpPr>
        <p:spPr>
          <a:xfrm>
            <a:off x="14932886" y="2404202"/>
            <a:ext cx="2253839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Front- End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B00CA818-05FA-AE86-383E-4A682898B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9" t="19054" r="12540" b="20449"/>
          <a:stretch/>
        </p:blipFill>
        <p:spPr>
          <a:xfrm>
            <a:off x="15006883" y="3070206"/>
            <a:ext cx="1547824" cy="1325362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E5E540A3-4CA6-79CE-D1CE-DA2B8043EA78}"/>
              </a:ext>
            </a:extLst>
          </p:cNvPr>
          <p:cNvSpPr txBox="1"/>
          <p:nvPr/>
        </p:nvSpPr>
        <p:spPr>
          <a:xfrm>
            <a:off x="10315335" y="9406928"/>
            <a:ext cx="66066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Macari Marcelino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23D2F1B2-34D0-D7B7-8CC1-FE07FBB39AE7}"/>
              </a:ext>
            </a:extLst>
          </p:cNvPr>
          <p:cNvSpPr txBox="1"/>
          <p:nvPr/>
        </p:nvSpPr>
        <p:spPr>
          <a:xfrm>
            <a:off x="14849547" y="6573771"/>
            <a:ext cx="2302997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Back-End</a:t>
            </a:r>
          </a:p>
        </p:txBody>
      </p:sp>
      <p:pic>
        <p:nvPicPr>
          <p:cNvPr id="32" name="Imagem 31" descr="Uma imagem contendo Ícone&#10;&#10;Descrição gerada automaticamente">
            <a:extLst>
              <a:ext uri="{FF2B5EF4-FFF2-40B4-BE49-F238E27FC236}">
                <a16:creationId xmlns:a16="http://schemas.microsoft.com/office/drawing/2014/main" id="{49626D83-7EB3-3635-783D-40606462B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15022" r="10372" b="13107"/>
          <a:stretch/>
        </p:blipFill>
        <p:spPr>
          <a:xfrm>
            <a:off x="15006883" y="7355103"/>
            <a:ext cx="1406694" cy="1270205"/>
          </a:xfrm>
          <a:prstGeom prst="rect">
            <a:avLst/>
          </a:prstGeom>
        </p:spPr>
      </p:pic>
      <p:sp>
        <p:nvSpPr>
          <p:cNvPr id="33" name="TextBox 6">
            <a:extLst>
              <a:ext uri="{FF2B5EF4-FFF2-40B4-BE49-F238E27FC236}">
                <a16:creationId xmlns:a16="http://schemas.microsoft.com/office/drawing/2014/main" id="{5CEF286D-D6F0-12FF-9B93-221E13BE2DE1}"/>
              </a:ext>
            </a:extLst>
          </p:cNvPr>
          <p:cNvSpPr txBox="1"/>
          <p:nvPr/>
        </p:nvSpPr>
        <p:spPr>
          <a:xfrm>
            <a:off x="1058964" y="5243664"/>
            <a:ext cx="4925370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Wanderley Neto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0F9A3D73-E230-A5A0-F4D8-C48549859E82}"/>
              </a:ext>
            </a:extLst>
          </p:cNvPr>
          <p:cNvSpPr txBox="1"/>
          <p:nvPr/>
        </p:nvSpPr>
        <p:spPr>
          <a:xfrm>
            <a:off x="435173" y="9319710"/>
            <a:ext cx="6270428" cy="75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spc="-176" dirty="0"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Victor Hugo </a:t>
            </a:r>
            <a:endParaRPr lang="en-US" sz="3600" b="1" spc="-176" dirty="0"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9A6F8229-21D7-75DA-1901-E7153DBF46C1}"/>
              </a:ext>
            </a:extLst>
          </p:cNvPr>
          <p:cNvSpPr txBox="1"/>
          <p:nvPr/>
        </p:nvSpPr>
        <p:spPr>
          <a:xfrm>
            <a:off x="5269364" y="2451759"/>
            <a:ext cx="274599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Product Owner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319F351A-B7D1-D1FC-F900-0312D07E40CD}"/>
              </a:ext>
            </a:extLst>
          </p:cNvPr>
          <p:cNvSpPr txBox="1"/>
          <p:nvPr/>
        </p:nvSpPr>
        <p:spPr>
          <a:xfrm>
            <a:off x="5243994" y="6529379"/>
            <a:ext cx="203462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50"/>
              </a:spcAft>
            </a:pP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Scrum Master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468C007-E9F4-A1DA-A1B7-37224FA0B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9589" r="6420" b="8360"/>
          <a:stretch/>
        </p:blipFill>
        <p:spPr>
          <a:xfrm>
            <a:off x="5037766" y="3477600"/>
            <a:ext cx="1893137" cy="1733378"/>
          </a:xfrm>
          <a:prstGeom prst="rect">
            <a:avLst/>
          </a:prstGeom>
        </p:spPr>
      </p:pic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4965D9FA-E706-D9D7-B7D5-24B250DCC4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9589" r="9105" b="8360"/>
          <a:stretch/>
        </p:blipFill>
        <p:spPr>
          <a:xfrm>
            <a:off x="5092471" y="7496516"/>
            <a:ext cx="1733922" cy="1727887"/>
          </a:xfrm>
          <a:prstGeom prst="rect">
            <a:avLst/>
          </a:prstGeom>
        </p:spPr>
      </p:pic>
      <p:pic>
        <p:nvPicPr>
          <p:cNvPr id="42" name="Imagem 41" descr="Pessoa posando para foto sorrindo&#10;&#10;Descrição gerada automaticamente">
            <a:extLst>
              <a:ext uri="{FF2B5EF4-FFF2-40B4-BE49-F238E27FC236}">
                <a16:creationId xmlns:a16="http://schemas.microsoft.com/office/drawing/2014/main" id="{803533BD-B04A-1D99-979E-3FF0C491FF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t="22500" r="12674" b="4812"/>
          <a:stretch/>
        </p:blipFill>
        <p:spPr>
          <a:xfrm>
            <a:off x="2244703" y="6220734"/>
            <a:ext cx="2746800" cy="3153058"/>
          </a:xfrm>
          <a:prstGeom prst="roundRect">
            <a:avLst>
              <a:gd name="adj" fmla="val 9452"/>
            </a:avLst>
          </a:prstGeom>
        </p:spPr>
      </p:pic>
      <p:pic>
        <p:nvPicPr>
          <p:cNvPr id="44" name="Imagem 43" descr="Rosto de homem sorrindo&#10;&#10;Descrição gerada automaticamente">
            <a:extLst>
              <a:ext uri="{FF2B5EF4-FFF2-40B4-BE49-F238E27FC236}">
                <a16:creationId xmlns:a16="http://schemas.microsoft.com/office/drawing/2014/main" id="{CC25DA84-354E-1182-7052-1FBC290052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10627" r="4912" b="9050"/>
          <a:stretch/>
        </p:blipFill>
        <p:spPr>
          <a:xfrm>
            <a:off x="12196959" y="6233013"/>
            <a:ext cx="2726472" cy="3193816"/>
          </a:xfrm>
          <a:prstGeom prst="roundRect">
            <a:avLst>
              <a:gd name="adj" fmla="val 10518"/>
            </a:avLst>
          </a:prstGeom>
        </p:spPr>
      </p:pic>
      <p:pic>
        <p:nvPicPr>
          <p:cNvPr id="46" name="Imagem 45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B3F080B5-393F-7794-1806-C91825AEFD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t="21539" r="7946" b="8130"/>
          <a:stretch/>
        </p:blipFill>
        <p:spPr>
          <a:xfrm>
            <a:off x="12223885" y="2201663"/>
            <a:ext cx="2745999" cy="3120179"/>
          </a:xfrm>
          <a:prstGeom prst="roundRect">
            <a:avLst>
              <a:gd name="adj" fmla="val 9247"/>
            </a:avLst>
          </a:prstGeom>
        </p:spPr>
      </p:pic>
      <p:pic>
        <p:nvPicPr>
          <p:cNvPr id="54" name="Imagem 53" descr="Pessoa de óculos sorrindo posando para foto&#10;&#10;Descrição gerada automaticamente">
            <a:extLst>
              <a:ext uri="{FF2B5EF4-FFF2-40B4-BE49-F238E27FC236}">
                <a16:creationId xmlns:a16="http://schemas.microsoft.com/office/drawing/2014/main" id="{B0DDBEFF-AB22-9990-24F4-2620912CD7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14650" r="268"/>
          <a:stretch/>
        </p:blipFill>
        <p:spPr>
          <a:xfrm>
            <a:off x="7124594" y="2140251"/>
            <a:ext cx="2745997" cy="3193817"/>
          </a:xfrm>
          <a:prstGeom prst="roundRect">
            <a:avLst>
              <a:gd name="adj" fmla="val 8982"/>
            </a:avLst>
          </a:prstGeom>
        </p:spPr>
      </p:pic>
      <p:pic>
        <p:nvPicPr>
          <p:cNvPr id="56" name="Imagem 55" descr="Homem pousando para foto&#10;&#10;Descrição gerada automaticamente">
            <a:extLst>
              <a:ext uri="{FF2B5EF4-FFF2-40B4-BE49-F238E27FC236}">
                <a16:creationId xmlns:a16="http://schemas.microsoft.com/office/drawing/2014/main" id="{FDB32709-64E2-BD7C-9BBC-6E937F2043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11515" r="5949" b="9981"/>
          <a:stretch/>
        </p:blipFill>
        <p:spPr>
          <a:xfrm>
            <a:off x="2160161" y="2150597"/>
            <a:ext cx="2777424" cy="3174175"/>
          </a:xfrm>
          <a:prstGeom prst="roundRect">
            <a:avLst>
              <a:gd name="adj" fmla="val 8424"/>
            </a:avLst>
          </a:prstGeom>
        </p:spPr>
      </p:pic>
    </p:spTree>
    <p:extLst>
      <p:ext uri="{BB962C8B-B14F-4D97-AF65-F5344CB8AC3E}">
        <p14:creationId xmlns:p14="http://schemas.microsoft.com/office/powerpoint/2010/main" val="3924721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1" grpId="0"/>
      <p:bldP spid="15" grpId="0"/>
      <p:bldP spid="18" grpId="0"/>
      <p:bldP spid="26" grpId="0"/>
      <p:bldP spid="29" grpId="0"/>
      <p:bldP spid="30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8CD68-0539-7EF1-1562-9AF084E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214BD7-94DE-5D5D-67A5-BAB0615C0F36}"/>
              </a:ext>
            </a:extLst>
          </p:cNvPr>
          <p:cNvSpPr/>
          <p:nvPr/>
        </p:nvSpPr>
        <p:spPr>
          <a:xfrm rot="-933007">
            <a:off x="-2159863" y="-1099182"/>
            <a:ext cx="5717560" cy="5181539"/>
          </a:xfrm>
          <a:custGeom>
            <a:avLst/>
            <a:gdLst/>
            <a:ahLst/>
            <a:cxnLst/>
            <a:rect l="l" t="t" r="r" b="b"/>
            <a:pathLst>
              <a:path w="5717560" h="5181539">
                <a:moveTo>
                  <a:pt x="0" y="0"/>
                </a:moveTo>
                <a:lnTo>
                  <a:pt x="5717560" y="0"/>
                </a:lnTo>
                <a:lnTo>
                  <a:pt x="5717560" y="5181539"/>
                </a:lnTo>
                <a:lnTo>
                  <a:pt x="0" y="518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533A7D-A9B5-347E-936E-BC8D5F186669}"/>
              </a:ext>
            </a:extLst>
          </p:cNvPr>
          <p:cNvSpPr/>
          <p:nvPr/>
        </p:nvSpPr>
        <p:spPr>
          <a:xfrm rot="5400000">
            <a:off x="-2265507" y="5882913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ABCDEF6-71FE-F7D9-3F43-150B641A1DA2}"/>
              </a:ext>
            </a:extLst>
          </p:cNvPr>
          <p:cNvSpPr/>
          <p:nvPr/>
        </p:nvSpPr>
        <p:spPr>
          <a:xfrm rot="-4042351">
            <a:off x="15901895" y="8505864"/>
            <a:ext cx="5491738" cy="5735496"/>
          </a:xfrm>
          <a:custGeom>
            <a:avLst/>
            <a:gdLst/>
            <a:ahLst/>
            <a:cxnLst/>
            <a:rect l="l" t="t" r="r" b="b"/>
            <a:pathLst>
              <a:path w="5491738" h="5735496">
                <a:moveTo>
                  <a:pt x="0" y="0"/>
                </a:moveTo>
                <a:lnTo>
                  <a:pt x="5491738" y="0"/>
                </a:lnTo>
                <a:lnTo>
                  <a:pt x="5491738" y="5735496"/>
                </a:lnTo>
                <a:lnTo>
                  <a:pt x="0" y="573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469A49F-BEA0-FDFB-A598-E6964716222F}"/>
              </a:ext>
            </a:extLst>
          </p:cNvPr>
          <p:cNvSpPr/>
          <p:nvPr/>
        </p:nvSpPr>
        <p:spPr>
          <a:xfrm rot="-5400000">
            <a:off x="14022482" y="1813614"/>
            <a:ext cx="6471390" cy="2600322"/>
          </a:xfrm>
          <a:custGeom>
            <a:avLst/>
            <a:gdLst/>
            <a:ahLst/>
            <a:cxnLst/>
            <a:rect l="l" t="t" r="r" b="b"/>
            <a:pathLst>
              <a:path w="6471390" h="2600322">
                <a:moveTo>
                  <a:pt x="0" y="0"/>
                </a:moveTo>
                <a:lnTo>
                  <a:pt x="6471390" y="0"/>
                </a:lnTo>
                <a:lnTo>
                  <a:pt x="6471390" y="2600322"/>
                </a:lnTo>
                <a:lnTo>
                  <a:pt x="0" y="26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" r="-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EF67AC-891E-9F1B-3949-260F5F934F8F}"/>
              </a:ext>
            </a:extLst>
          </p:cNvPr>
          <p:cNvSpPr txBox="1"/>
          <p:nvPr/>
        </p:nvSpPr>
        <p:spPr>
          <a:xfrm>
            <a:off x="3724592" y="1096744"/>
            <a:ext cx="11471702" cy="78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7135" b="1" spc="-15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Organização</a:t>
            </a:r>
            <a:r>
              <a:rPr lang="en-US" sz="7135" b="1" spc="-15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da Equipe</a:t>
            </a:r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D4C70989-CFA5-B33F-0E18-CFDC0E5A3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88444"/>
            <a:ext cx="16381883" cy="9214809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03F1CD54-A3BE-E53C-219D-8F0D3EA2AD32}"/>
              </a:ext>
            </a:extLst>
          </p:cNvPr>
          <p:cNvGrpSpPr/>
          <p:nvPr/>
        </p:nvGrpSpPr>
        <p:grpSpPr>
          <a:xfrm>
            <a:off x="294916" y="440445"/>
            <a:ext cx="1696168" cy="1604299"/>
            <a:chOff x="0" y="0"/>
            <a:chExt cx="4570349" cy="4252087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0C82A0F-CD36-CED3-7D9C-7A37CF40664B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EE002072-8AF0-6D8C-C388-36BC37E9FCB3}"/>
              </a:ext>
            </a:extLst>
          </p:cNvPr>
          <p:cNvSpPr txBox="1"/>
          <p:nvPr/>
        </p:nvSpPr>
        <p:spPr>
          <a:xfrm>
            <a:off x="1991084" y="2783145"/>
            <a:ext cx="6720914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6000" b="1" spc="-156" dirty="0">
                <a:solidFill>
                  <a:srgbClr val="5F2987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Scrum Process</a:t>
            </a:r>
          </a:p>
        </p:txBody>
      </p:sp>
    </p:spTree>
    <p:extLst>
      <p:ext uri="{BB962C8B-B14F-4D97-AF65-F5344CB8AC3E}">
        <p14:creationId xmlns:p14="http://schemas.microsoft.com/office/powerpoint/2010/main" val="115057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782139">
            <a:off x="14376359" y="8224262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0" y="0"/>
                </a:moveTo>
                <a:lnTo>
                  <a:pt x="6269543" y="0"/>
                </a:lnTo>
                <a:lnTo>
                  <a:pt x="6269543" y="5027034"/>
                </a:lnTo>
                <a:lnTo>
                  <a:pt x="0" y="5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 flipV="1">
            <a:off x="-459378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7851215" y="3154761"/>
                </a:moveTo>
                <a:lnTo>
                  <a:pt x="0" y="3154761"/>
                </a:lnTo>
                <a:lnTo>
                  <a:pt x="0" y="0"/>
                </a:lnTo>
                <a:lnTo>
                  <a:pt x="7851215" y="0"/>
                </a:lnTo>
                <a:lnTo>
                  <a:pt x="7851215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 rot="12523929" flipH="1">
            <a:off x="15789189" y="3763394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2978087" y="0"/>
                </a:moveTo>
                <a:lnTo>
                  <a:pt x="0" y="0"/>
                </a:lnTo>
                <a:lnTo>
                  <a:pt x="0" y="4114800"/>
                </a:lnTo>
                <a:lnTo>
                  <a:pt x="2978087" y="4114800"/>
                </a:lnTo>
                <a:lnTo>
                  <a:pt x="2978087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V="1">
            <a:off x="10432703" y="-548680"/>
            <a:ext cx="7851215" cy="3154761"/>
          </a:xfrm>
          <a:custGeom>
            <a:avLst/>
            <a:gdLst/>
            <a:ahLst/>
            <a:cxnLst/>
            <a:rect l="l" t="t" r="r" b="b"/>
            <a:pathLst>
              <a:path w="7851215" h="3154761">
                <a:moveTo>
                  <a:pt x="0" y="3154761"/>
                </a:moveTo>
                <a:lnTo>
                  <a:pt x="7851215" y="3154761"/>
                </a:lnTo>
                <a:lnTo>
                  <a:pt x="7851215" y="0"/>
                </a:lnTo>
                <a:lnTo>
                  <a:pt x="0" y="0"/>
                </a:lnTo>
                <a:lnTo>
                  <a:pt x="0" y="31547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5" b="-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842167" flipH="1">
            <a:off x="-2620112" y="8048061"/>
            <a:ext cx="6269543" cy="5027034"/>
          </a:xfrm>
          <a:custGeom>
            <a:avLst/>
            <a:gdLst/>
            <a:ahLst/>
            <a:cxnLst/>
            <a:rect l="l" t="t" r="r" b="b"/>
            <a:pathLst>
              <a:path w="6269543" h="5027034">
                <a:moveTo>
                  <a:pt x="6269543" y="0"/>
                </a:moveTo>
                <a:lnTo>
                  <a:pt x="0" y="0"/>
                </a:lnTo>
                <a:lnTo>
                  <a:pt x="0" y="5027034"/>
                </a:lnTo>
                <a:lnTo>
                  <a:pt x="6269543" y="5027034"/>
                </a:lnTo>
                <a:lnTo>
                  <a:pt x="626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719" b="-71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-536383" y="3897342"/>
            <a:ext cx="2978086" cy="4114800"/>
          </a:xfrm>
          <a:custGeom>
            <a:avLst/>
            <a:gdLst/>
            <a:ahLst/>
            <a:cxnLst/>
            <a:rect l="l" t="t" r="r" b="b"/>
            <a:pathLst>
              <a:path w="2978086" h="4114800">
                <a:moveTo>
                  <a:pt x="0" y="0"/>
                </a:moveTo>
                <a:lnTo>
                  <a:pt x="2978087" y="0"/>
                </a:lnTo>
                <a:lnTo>
                  <a:pt x="29780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4350971" y="1224005"/>
            <a:ext cx="9586056" cy="7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6800" b="1" spc="-149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Diagrama</a:t>
            </a:r>
            <a:r>
              <a:rPr lang="en-US" sz="6800" b="1" spc="-14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de </a:t>
            </a:r>
            <a:r>
              <a:rPr lang="en-US" sz="6800" b="1" spc="-149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Solução</a:t>
            </a:r>
            <a:r>
              <a:rPr lang="en-US" sz="6800" b="1" spc="-14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5549" y="2120998"/>
            <a:ext cx="2796899" cy="5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1"/>
              </a:lnSpc>
              <a:spcBef>
                <a:spcPct val="0"/>
              </a:spcBef>
            </a:pPr>
            <a:r>
              <a:rPr lang="en-US" sz="4400" b="1" u="none" strike="noStrike" spc="-119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Técnico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E20D8DD5-96F5-F7D3-6085-38633B1DDD86}"/>
              </a:ext>
            </a:extLst>
          </p:cNvPr>
          <p:cNvGrpSpPr/>
          <p:nvPr/>
        </p:nvGrpSpPr>
        <p:grpSpPr>
          <a:xfrm>
            <a:off x="187617" y="2261299"/>
            <a:ext cx="1696168" cy="1604299"/>
            <a:chOff x="0" y="0"/>
            <a:chExt cx="4570349" cy="4252087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8F8F56AB-82A7-5483-5049-33586FC27DFA}"/>
                </a:ext>
              </a:extLst>
            </p:cNvPr>
            <p:cNvSpPr/>
            <p:nvPr/>
          </p:nvSpPr>
          <p:spPr>
            <a:xfrm>
              <a:off x="0" y="0"/>
              <a:ext cx="4570349" cy="4252087"/>
            </a:xfrm>
            <a:custGeom>
              <a:avLst/>
              <a:gdLst/>
              <a:ahLst/>
              <a:cxnLst/>
              <a:rect l="l" t="t" r="r" b="b"/>
              <a:pathLst>
                <a:path w="4570349" h="4252087">
                  <a:moveTo>
                    <a:pt x="0" y="0"/>
                  </a:moveTo>
                  <a:lnTo>
                    <a:pt x="4570349" y="0"/>
                  </a:lnTo>
                  <a:lnTo>
                    <a:pt x="4570349" y="4252087"/>
                  </a:lnTo>
                  <a:lnTo>
                    <a:pt x="0" y="425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051" b="-30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A34EA31B-FE7B-7E42-99B5-41B7EC9C9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7" y="1922855"/>
            <a:ext cx="14818103" cy="8335183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2109236B-E670-5B8C-7EFA-2A8D5F830E2F}"/>
              </a:ext>
            </a:extLst>
          </p:cNvPr>
          <p:cNvSpPr txBox="1"/>
          <p:nvPr/>
        </p:nvSpPr>
        <p:spPr>
          <a:xfrm>
            <a:off x="11274753" y="9303404"/>
            <a:ext cx="3869683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Máquina</a:t>
            </a: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</a:t>
            </a:r>
            <a:r>
              <a:rPr lang="en-US" sz="32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Servidor</a:t>
            </a:r>
            <a:endParaRPr lang="en-US" sz="32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4A3A9E9A-4BE8-1A78-5B98-EB3B48C58731}"/>
              </a:ext>
            </a:extLst>
          </p:cNvPr>
          <p:cNvSpPr txBox="1"/>
          <p:nvPr/>
        </p:nvSpPr>
        <p:spPr>
          <a:xfrm>
            <a:off x="5456995" y="9303404"/>
            <a:ext cx="3869683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Máquina</a:t>
            </a:r>
            <a:r>
              <a:rPr lang="en-US" sz="3200" b="1" spc="-176" dirty="0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 Estufa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6D1C13E-504B-3DFC-195D-BD9FAE117190}"/>
              </a:ext>
            </a:extLst>
          </p:cNvPr>
          <p:cNvSpPr txBox="1"/>
          <p:nvPr/>
        </p:nvSpPr>
        <p:spPr>
          <a:xfrm>
            <a:off x="10850879" y="4732363"/>
            <a:ext cx="1661162" cy="711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200" b="1" spc="-176" dirty="0" err="1">
                <a:solidFill>
                  <a:srgbClr val="B81476"/>
                </a:solidFill>
                <a:latin typeface="Poppins" panose="00000500000000000000" pitchFamily="2" charset="0"/>
                <a:ea typeface="JetBrains Mono"/>
                <a:cs typeface="Poppins" panose="00000500000000000000" pitchFamily="2" charset="0"/>
                <a:sym typeface="JetBrains Mono"/>
              </a:rPr>
              <a:t>Cliente</a:t>
            </a:r>
            <a:endParaRPr lang="en-US" sz="3200" b="1" spc="-176" dirty="0">
              <a:solidFill>
                <a:srgbClr val="B81476"/>
              </a:solidFill>
              <a:latin typeface="Poppins" panose="00000500000000000000" pitchFamily="2" charset="0"/>
              <a:ea typeface="JetBrains Mono"/>
              <a:cs typeface="Poppins" panose="00000500000000000000" pitchFamily="2" charset="0"/>
              <a:sym typeface="JetBrains Mon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aa0996e3a60c29644e9f2cf3d3cad0da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61aa44093c7789ab6990bc79f23b973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638A39-04BB-49B5-A0A3-E75FA7405C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654127-6E44-4C2E-A4A7-53F0E708542E}">
  <ds:schemaRefs>
    <ds:schemaRef ds:uri="http://www.w3.org/XML/1998/namespace"/>
    <ds:schemaRef ds:uri="http://purl.org/dc/dcmitype/"/>
    <ds:schemaRef ds:uri="http://schemas.microsoft.com/office/2006/documentManagement/types"/>
    <ds:schemaRef ds:uri="9fdc8751-6fef-42ec-b05c-835dd8c535b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3D97CE-9738-446A-A7C3-4930F91B15F3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244</Words>
  <Application>Microsoft Office PowerPoint</Application>
  <PresentationFormat>Personalizar</PresentationFormat>
  <Paragraphs>56</Paragraphs>
  <Slides>18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Poppins</vt:lpstr>
      <vt:lpstr>Arial</vt:lpstr>
      <vt:lpstr>Calibri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09 - Monitoramento de Etileno e Luminosidade em Estufas.pptx</dc:title>
  <cp:lastModifiedBy>Thais Vitória Fosaluza</cp:lastModifiedBy>
  <cp:revision>2</cp:revision>
  <dcterms:created xsi:type="dcterms:W3CDTF">2006-08-16T00:00:00Z</dcterms:created>
  <dcterms:modified xsi:type="dcterms:W3CDTF">2024-12-04T16:59:18Z</dcterms:modified>
  <dc:identifier>DAGTpTFuRGE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